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157.xml" ContentType="application/vnd.openxmlformats-officedocument.presentationml.slideMaster+xml"/>
  <Override PartName="/ppt/slideMasters/slideMaster3.xml" ContentType="application/vnd.openxmlformats-officedocument.presentationml.slideMaster+xml"/>
  <Override PartName="/ppt/slideMasters/slideMaster21.xml" ContentType="application/vnd.openxmlformats-officedocument.presentationml.slideMaster+xml"/>
  <Override PartName="/ppt/slideMasters/slideMaster158.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159.xml" ContentType="application/vnd.openxmlformats-officedocument.presentationml.slideMaster+xml"/>
  <Override PartName="/ppt/slideMasters/slideMaster22.xml" ContentType="application/vnd.openxmlformats-officedocument.presentationml.slideMaster+xml"/>
  <Override PartName="/ppt/slideMasters/slideMaster90.xml" ContentType="application/vnd.openxmlformats-officedocument.presentationml.slideMaster+xml"/>
  <Override PartName="/ppt/slideMasters/slideMaster6.xml" ContentType="application/vnd.openxmlformats-officedocument.presentationml.slideMaster+xml"/>
  <Override PartName="/ppt/slideMasters/slideMaster23.xml" ContentType="application/vnd.openxmlformats-officedocument.presentationml.slideMaster+xml"/>
  <Override PartName="/ppt/slideMasters/slideMaster91.xml" ContentType="application/vnd.openxmlformats-officedocument.presentationml.slideMaster+xml"/>
  <Override PartName="/ppt/slideMasters/slideMaster7.xml" ContentType="application/vnd.openxmlformats-officedocument.presentationml.slideMaster+xml"/>
  <Override PartName="/ppt/slideMasters/slideMaster24.xml" ContentType="application/vnd.openxmlformats-officedocument.presentationml.slideMaster+xml"/>
  <Override PartName="/ppt/slideMasters/slideMaster92.xml" ContentType="application/vnd.openxmlformats-officedocument.presentationml.slideMaster+xml"/>
  <Override PartName="/ppt/slideMasters/slideMaster8.xml" ContentType="application/vnd.openxmlformats-officedocument.presentationml.slideMaster+xml"/>
  <Override PartName="/ppt/slideMasters/slideMaster25.xml" ContentType="application/vnd.openxmlformats-officedocument.presentationml.slideMaster+xml"/>
  <Override PartName="/ppt/slideMasters/slideMaster93.xml" ContentType="application/vnd.openxmlformats-officedocument.presentationml.slideMaster+xml"/>
  <Override PartName="/ppt/slideMasters/slideMaster9.xml" ContentType="application/vnd.openxmlformats-officedocument.presentationml.slideMaster+xml"/>
  <Override PartName="/ppt/slideMasters/slideMaster26.xml" ContentType="application/vnd.openxmlformats-officedocument.presentationml.slideMaster+xml"/>
  <Override PartName="/ppt/slideMasters/slideMaster147.xml" ContentType="application/vnd.openxmlformats-officedocument.presentationml.slideMaster+xml"/>
  <Override PartName="/ppt/slideMasters/slideMaster10.xml" ContentType="application/vnd.openxmlformats-officedocument.presentationml.slideMaster+xml"/>
  <Override PartName="/ppt/slideMasters/slideMaster148.xml" ContentType="application/vnd.openxmlformats-officedocument.presentationml.slideMaster+xml"/>
  <Override PartName="/ppt/slideMasters/slideMaster11.xml" ContentType="application/vnd.openxmlformats-officedocument.presentationml.slideMaster+xml"/>
  <Override PartName="/ppt/slideMasters/slideMaster149.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167.xml" ContentType="application/vnd.openxmlformats-officedocument.presentationml.slideMaster+xml"/>
  <Override PartName="/ppt/slideMasters/slideMaster30.xml" ContentType="application/vnd.openxmlformats-officedocument.presentationml.slideMaster+xml"/>
  <Override PartName="/ppt/slideMasters/slideMaster168.xml" ContentType="application/vnd.openxmlformats-officedocument.presentationml.slideMaster+xml"/>
  <Override PartName="/ppt/slideMasters/slideMaster31.xml" ContentType="application/vnd.openxmlformats-officedocument.presentationml.slideMaster+xml"/>
  <Override PartName="/ppt/slideMasters/slideMaster169.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177.xml" ContentType="application/vnd.openxmlformats-officedocument.presentationml.slideMaster+xml"/>
  <Override PartName="/ppt/slideMasters/slideMaster40.xml" ContentType="application/vnd.openxmlformats-officedocument.presentationml.slideMaster+xml"/>
  <Override PartName="/ppt/slideMasters/slideMaster178.xml" ContentType="application/vnd.openxmlformats-officedocument.presentationml.slideMaster+xml"/>
  <Override PartName="/ppt/slideMasters/slideMaster41.xml" ContentType="application/vnd.openxmlformats-officedocument.presentationml.slideMaster+xml"/>
  <Override PartName="/ppt/slideMasters/slideMaster179.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_rels/slideMaster40.xml.rels" ContentType="application/vnd.openxmlformats-package.relationships+xml"/>
  <Override PartName="/ppt/slideMasters/_rels/slideMaster1.xml.rels" ContentType="application/vnd.openxmlformats-package.relationships+xml"/>
  <Override PartName="/ppt/slideMasters/_rels/slideMaster218.xml.rels" ContentType="application/vnd.openxmlformats-package.relationships+xml"/>
  <Override PartName="/ppt/slideMasters/_rels/slideMaster41.xml.rels" ContentType="application/vnd.openxmlformats-package.relationships+xml"/>
  <Override PartName="/ppt/slideMasters/_rels/slideMaster2.xml.rels" ContentType="application/vnd.openxmlformats-package.relationships+xml"/>
  <Override PartName="/ppt/slideMasters/_rels/slideMaster219.xml.rels" ContentType="application/vnd.openxmlformats-package.relationships+xml"/>
  <Override PartName="/ppt/slideMasters/_rels/slideMaster3.xml.rels" ContentType="application/vnd.openxmlformats-package.relationships+xml"/>
  <Override PartName="/ppt/slideMasters/_rels/slideMaster42.xml.rels" ContentType="application/vnd.openxmlformats-package.relationships+xml"/>
  <Override PartName="/ppt/slideMasters/_rels/slideMaster230.xml.rels" ContentType="application/vnd.openxmlformats-package.relationships+xml"/>
  <Override PartName="/ppt/slideMasters/_rels/slideMaster157.xml.rels" ContentType="application/vnd.openxmlformats-package.relationships+xml"/>
  <Override PartName="/ppt/slideMasters/_rels/slideMaster212.xml.rels" ContentType="application/vnd.openxmlformats-package.relationships+xml"/>
  <Override PartName="/ppt/slideMasters/_rels/slideMaster24.xml.rels" ContentType="application/vnd.openxmlformats-package.relationships+xml"/>
  <Override PartName="/ppt/slideMasters/_rels/slideMaster91.xml.rels" ContentType="application/vnd.openxmlformats-package.relationships+xml"/>
  <Override PartName="/ppt/slideMasters/_rels/slideMaster20.xml.rels" ContentType="application/vnd.openxmlformats-package.relationships+xml"/>
  <Override PartName="/ppt/slideMasters/_rels/slideMaster4.xml.rels" ContentType="application/vnd.openxmlformats-package.relationships+xml"/>
  <Override PartName="/ppt/slideMasters/_rels/slideMaster231.xml.rels" ContentType="application/vnd.openxmlformats-package.relationships+xml"/>
  <Override PartName="/ppt/slideMasters/_rels/slideMaster43.xml.rels" ContentType="application/vnd.openxmlformats-package.relationships+xml"/>
  <Override PartName="/ppt/slideMasters/_rels/slideMaster158.xml.rels" ContentType="application/vnd.openxmlformats-package.relationships+xml"/>
  <Override PartName="/ppt/slideMasters/_rels/slideMaster213.xml.rels" ContentType="application/vnd.openxmlformats-package.relationships+xml"/>
  <Override PartName="/ppt/slideMasters/_rels/slideMaster25.xml.rels" ContentType="application/vnd.openxmlformats-package.relationships+xml"/>
  <Override PartName="/ppt/slideMasters/_rels/slideMaster92.xml.rels" ContentType="application/vnd.openxmlformats-package.relationships+xml"/>
  <Override PartName="/ppt/slideMasters/_rels/slideMaster21.xml.rels" ContentType="application/vnd.openxmlformats-package.relationships+xml"/>
  <Override PartName="/ppt/slideMasters/_rels/slideMaster159.xml.rels" ContentType="application/vnd.openxmlformats-package.relationships+xml"/>
  <Override PartName="/ppt/slideMasters/_rels/slideMaster214.xml.rels" ContentType="application/vnd.openxmlformats-package.relationships+xml"/>
  <Override PartName="/ppt/slideMasters/_rels/slideMaster26.xml.rels" ContentType="application/vnd.openxmlformats-package.relationships+xml"/>
  <Override PartName="/ppt/slideMasters/_rels/slideMaster93.xml.rels" ContentType="application/vnd.openxmlformats-package.relationships+xml"/>
  <Override PartName="/ppt/slideMasters/_rels/slideMaster210.xml.rels" ContentType="application/vnd.openxmlformats-package.relationships+xml"/>
  <Override PartName="/ppt/slideMasters/_rels/slideMaster22.xml.rels" ContentType="application/vnd.openxmlformats-package.relationships+xml"/>
  <Override PartName="/ppt/slideMasters/_rels/slideMaster5.xml.rels" ContentType="application/vnd.openxmlformats-package.relationships+xml"/>
  <Override PartName="/ppt/slideMasters/_rels/slideMaster177.xml.rels" ContentType="application/vnd.openxmlformats-package.relationships+xml"/>
  <Override PartName="/ppt/slideMasters/_rels/slideMaster232.xml.rels" ContentType="application/vnd.openxmlformats-package.relationships+xml"/>
  <Override PartName="/ppt/slideMasters/_rels/slideMaster44.xml.rels" ContentType="application/vnd.openxmlformats-package.relationships+xml"/>
  <Override PartName="/ppt/slideMasters/_rels/slideMaster211.xml.rels" ContentType="application/vnd.openxmlformats-package.relationships+xml"/>
  <Override PartName="/ppt/slideMasters/_rels/slideMaster23.xml.rels" ContentType="application/vnd.openxmlformats-package.relationships+xml"/>
  <Override PartName="/ppt/slideMasters/_rels/slideMaster90.xml.rels" ContentType="application/vnd.openxmlformats-package.relationships+xml"/>
  <Override PartName="/ppt/slideMasters/_rels/slideMaster6.xml.rels" ContentType="application/vnd.openxmlformats-package.relationships+xml"/>
  <Override PartName="/ppt/slideMasters/_rels/slideMaster178.xml.rels" ContentType="application/vnd.openxmlformats-package.relationships+xml"/>
  <Override PartName="/ppt/slideMasters/_rels/slideMaster233.xml.rels" ContentType="application/vnd.openxmlformats-package.relationships+xml"/>
  <Override PartName="/ppt/slideMasters/_rels/slideMaster45.xml.rels" ContentType="application/vnd.openxmlformats-package.relationships+xml"/>
  <Override PartName="/ppt/slideMasters/_rels/slideMaster7.xml.rels" ContentType="application/vnd.openxmlformats-package.relationships+xml"/>
  <Override PartName="/ppt/slideMasters/_rels/slideMaster179.xml.rels" ContentType="application/vnd.openxmlformats-package.relationships+xml"/>
  <Override PartName="/ppt/slideMasters/_rels/slideMaster234.xml.rels" ContentType="application/vnd.openxmlformats-package.relationships+xml"/>
  <Override PartName="/ppt/slideMasters/_rels/slideMaster46.xml.rels" ContentType="application/vnd.openxmlformats-package.relationships+xml"/>
  <Override PartName="/ppt/slideMasters/_rels/slideMaster8.xml.rels" ContentType="application/vnd.openxmlformats-package.relationships+xml"/>
  <Override PartName="/ppt/slideMasters/_rels/slideMaster235.xml.rels" ContentType="application/vnd.openxmlformats-package.relationships+xml"/>
  <Override PartName="/ppt/slideMasters/_rels/slideMaster47.xml.rels" ContentType="application/vnd.openxmlformats-package.relationships+xml"/>
  <Override PartName="/ppt/slideMasters/_rels/slideMaster9.xml.rels" ContentType="application/vnd.openxmlformats-package.relationships+xml"/>
  <Override PartName="/ppt/slideMasters/_rels/slideMaster236.xml.rels" ContentType="application/vnd.openxmlformats-package.relationships+xml"/>
  <Override PartName="/ppt/slideMasters/_rels/slideMaster48.xml.rels" ContentType="application/vnd.openxmlformats-package.relationships+xml"/>
  <Override PartName="/ppt/slideMasters/_rels/slideMaster147.xml.rels" ContentType="application/vnd.openxmlformats-package.relationships+xml"/>
  <Override PartName="/ppt/slideMasters/_rels/slideMaster202.xml.rels" ContentType="application/vnd.openxmlformats-package.relationships+xml"/>
  <Override PartName="/ppt/slideMasters/_rels/slideMaster14.xml.rels" ContentType="application/vnd.openxmlformats-package.relationships+xml"/>
  <Override PartName="/ppt/slideMasters/_rels/slideMaster10.xml.rels" ContentType="application/vnd.openxmlformats-package.relationships+xml"/>
  <Override PartName="/ppt/slideMasters/_rels/slideMaster148.xml.rels" ContentType="application/vnd.openxmlformats-package.relationships+xml"/>
  <Override PartName="/ppt/slideMasters/_rels/slideMaster203.xml.rels" ContentType="application/vnd.openxmlformats-package.relationships+xml"/>
  <Override PartName="/ppt/slideMasters/_rels/slideMaster15.xml.rels" ContentType="application/vnd.openxmlformats-package.relationships+xml"/>
  <Override PartName="/ppt/slideMasters/_rels/slideMaster11.xml.rels" ContentType="application/vnd.openxmlformats-package.relationships+xml"/>
  <Override PartName="/ppt/slideMasters/_rels/slideMaster149.xml.rels" ContentType="application/vnd.openxmlformats-package.relationships+xml"/>
  <Override PartName="/ppt/slideMasters/_rels/slideMaster204.xml.rels" ContentType="application/vnd.openxmlformats-package.relationships+xml"/>
  <Override PartName="/ppt/slideMasters/_rels/slideMaster16.xml.rels" ContentType="application/vnd.openxmlformats-package.relationships+xml"/>
  <Override PartName="/ppt/slideMasters/_rels/slideMaster200.xml.rels" ContentType="application/vnd.openxmlformats-package.relationships+xml"/>
  <Override PartName="/ppt/slideMasters/_rels/slideMaster12.xml.rels" ContentType="application/vnd.openxmlformats-package.relationships+xml"/>
  <Override PartName="/ppt/slideMasters/_rels/slideMaster201.xml.rels" ContentType="application/vnd.openxmlformats-package.relationships+xml"/>
  <Override PartName="/ppt/slideMasters/_rels/slideMaster13.xml.rels" ContentType="application/vnd.openxmlformats-package.relationships+xml"/>
  <Override PartName="/ppt/slideMasters/_rels/slideMaster17.xml.rels" ContentType="application/vnd.openxmlformats-package.relationships+xml"/>
  <Override PartName="/ppt/slideMasters/_rels/slideMaster205.xml.rels" ContentType="application/vnd.openxmlformats-package.relationships+xml"/>
  <Override PartName="/ppt/slideMasters/_rels/slideMaster18.xml.rels" ContentType="application/vnd.openxmlformats-package.relationships+xml"/>
  <Override PartName="/ppt/slideMasters/_rels/slideMaster206.xml.rels" ContentType="application/vnd.openxmlformats-package.relationships+xml"/>
  <Override PartName="/ppt/slideMasters/_rels/slideMaster19.xml.rels" ContentType="application/vnd.openxmlformats-package.relationships+xml"/>
  <Override PartName="/ppt/slideMasters/_rels/slideMaster207.xml.rels" ContentType="application/vnd.openxmlformats-package.relationships+xml"/>
  <Override PartName="/ppt/slideMasters/_rels/slideMaster27.xml.rels" ContentType="application/vnd.openxmlformats-package.relationships+xml"/>
  <Override PartName="/ppt/slideMasters/_rels/slideMaster215.xml.rels" ContentType="application/vnd.openxmlformats-package.relationships+xml"/>
  <Override PartName="/ppt/slideMasters/_rels/slideMaster28.xml.rels" ContentType="application/vnd.openxmlformats-package.relationships+xml"/>
  <Override PartName="/ppt/slideMasters/_rels/slideMaster216.xml.rels" ContentType="application/vnd.openxmlformats-package.relationships+xml"/>
  <Override PartName="/ppt/slideMasters/_rels/slideMaster29.xml.rels" ContentType="application/vnd.openxmlformats-package.relationships+xml"/>
  <Override PartName="/ppt/slideMasters/_rels/slideMaster217.xml.rels" ContentType="application/vnd.openxmlformats-package.relationships+xml"/>
  <Override PartName="/ppt/slideMasters/_rels/slideMaster34.xml.rels" ContentType="application/vnd.openxmlformats-package.relationships+xml"/>
  <Override PartName="/ppt/slideMasters/_rels/slideMaster222.xml.rels" ContentType="application/vnd.openxmlformats-package.relationships+xml"/>
  <Override PartName="/ppt/slideMasters/_rels/slideMaster167.xml.rels" ContentType="application/vnd.openxmlformats-package.relationships+xml"/>
  <Override PartName="/ppt/slideMasters/_rels/slideMaster30.xml.rels" ContentType="application/vnd.openxmlformats-package.relationships+xml"/>
  <Override PartName="/ppt/slideMasters/_rels/slideMaster35.xml.rels" ContentType="application/vnd.openxmlformats-package.relationships+xml"/>
  <Override PartName="/ppt/slideMasters/_rels/slideMaster223.xml.rels" ContentType="application/vnd.openxmlformats-package.relationships+xml"/>
  <Override PartName="/ppt/slideMasters/_rels/slideMaster168.xml.rels" ContentType="application/vnd.openxmlformats-package.relationships+xml"/>
  <Override PartName="/ppt/slideMasters/_rels/slideMaster31.xml.rels" ContentType="application/vnd.openxmlformats-package.relationships+xml"/>
  <Override PartName="/ppt/slideMasters/_rels/slideMaster36.xml.rels" ContentType="application/vnd.openxmlformats-package.relationships+xml"/>
  <Override PartName="/ppt/slideMasters/_rels/slideMaster224.xml.rels" ContentType="application/vnd.openxmlformats-package.relationships+xml"/>
  <Override PartName="/ppt/slideMasters/_rels/slideMaster169.xml.rels" ContentType="application/vnd.openxmlformats-package.relationships+xml"/>
  <Override PartName="/ppt/slideMasters/_rels/slideMaster32.xml.rels" ContentType="application/vnd.openxmlformats-package.relationships+xml"/>
  <Override PartName="/ppt/slideMasters/_rels/slideMaster220.xml.rels" ContentType="application/vnd.openxmlformats-package.relationships+xml"/>
  <Override PartName="/ppt/slideMasters/_rels/slideMaster33.xml.rels" ContentType="application/vnd.openxmlformats-package.relationships+xml"/>
  <Override PartName="/ppt/slideMasters/_rels/slideMaster221.xml.rels" ContentType="application/vnd.openxmlformats-package.relationships+xml"/>
  <Override PartName="/ppt/slideMasters/_rels/slideMaster37.xml.rels" ContentType="application/vnd.openxmlformats-package.relationships+xml"/>
  <Override PartName="/ppt/slideMasters/_rels/slideMaster225.xml.rels" ContentType="application/vnd.openxmlformats-package.relationships+xml"/>
  <Override PartName="/ppt/slideMasters/_rels/slideMaster38.xml.rels" ContentType="application/vnd.openxmlformats-package.relationships+xml"/>
  <Override PartName="/ppt/slideMasters/_rels/slideMaster226.xml.rels" ContentType="application/vnd.openxmlformats-package.relationships+xml"/>
  <Override PartName="/ppt/slideMasters/_rels/slideMaster39.xml.rels" ContentType="application/vnd.openxmlformats-package.relationships+xml"/>
  <Override PartName="/ppt/slideMasters/_rels/slideMaster227.xml.rels" ContentType="application/vnd.openxmlformats-package.relationships+xml"/>
  <Override PartName="/ppt/slideMasters/_rels/slideMaster49.xml.rels" ContentType="application/vnd.openxmlformats-package.relationships+xml"/>
  <Override PartName="/ppt/slideMasters/_rels/slideMaster237.xml.rels" ContentType="application/vnd.openxmlformats-package.relationships+xml"/>
  <Override PartName="/ppt/slideMasters/_rels/slideMaster187.xml.rels" ContentType="application/vnd.openxmlformats-package.relationships+xml"/>
  <Override PartName="/ppt/slideMasters/_rels/slideMaster50.xml.rels" ContentType="application/vnd.openxmlformats-package.relationships+xml"/>
  <Override PartName="/ppt/slideMasters/_rels/slideMaster188.xml.rels" ContentType="application/vnd.openxmlformats-package.relationships+xml"/>
  <Override PartName="/ppt/slideMasters/_rels/slideMaster51.xml.rels" ContentType="application/vnd.openxmlformats-package.relationships+xml"/>
  <Override PartName="/ppt/slideMasters/_rels/slideMaster189.xml.rels" ContentType="application/vnd.openxmlformats-package.relationships+xml"/>
  <Override PartName="/ppt/slideMasters/_rels/slideMaster52.xml.rels" ContentType="application/vnd.openxmlformats-package.relationships+xml"/>
  <Override PartName="/ppt/slideMasters/_rels/slideMaster240.xml.rels" ContentType="application/vnd.openxmlformats-package.relationships+xml"/>
  <Override PartName="/ppt/slideMasters/_rels/slideMaster53.xml.rels" ContentType="application/vnd.openxmlformats-package.relationships+xml"/>
  <Override PartName="/ppt/slideMasters/_rels/slideMaster241.xml.rels" ContentType="application/vnd.openxmlformats-package.relationships+xml"/>
  <Override PartName="/ppt/slideMasters/_rels/slideMaster54.xml.rels" ContentType="application/vnd.openxmlformats-package.relationships+xml"/>
  <Override PartName="/ppt/slideMasters/_rels/slideMaster242.xml.rels" ContentType="application/vnd.openxmlformats-package.relationships+xml"/>
  <Override PartName="/ppt/slideMasters/_rels/slideMaster55.xml.rels" ContentType="application/vnd.openxmlformats-package.relationships+xml"/>
  <Override PartName="/ppt/slideMasters/_rels/slideMaster243.xml.rels" ContentType="application/vnd.openxmlformats-package.relationships+xml"/>
  <Override PartName="/ppt/slideMasters/_rels/slideMaster56.xml.rels" ContentType="application/vnd.openxmlformats-package.relationships+xml"/>
  <Override PartName="/ppt/slideMasters/_rels/slideMaster244.xml.rels" ContentType="application/vnd.openxmlformats-package.relationships+xml"/>
  <Override PartName="/ppt/slideMasters/_rels/slideMaster57.xml.rels" ContentType="application/vnd.openxmlformats-package.relationships+xml"/>
  <Override PartName="/ppt/slideMasters/_rels/slideMaster245.xml.rels" ContentType="application/vnd.openxmlformats-package.relationships+xml"/>
  <Override PartName="/ppt/slideMasters/_rels/slideMaster58.xml.rels" ContentType="application/vnd.openxmlformats-package.relationships+xml"/>
  <Override PartName="/ppt/slideMasters/_rels/slideMaster246.xml.rels" ContentType="application/vnd.openxmlformats-package.relationships+xml"/>
  <Override PartName="/ppt/slideMasters/_rels/slideMaster59.xml.rels" ContentType="application/vnd.openxmlformats-package.relationships+xml"/>
  <Override PartName="/ppt/slideMasters/_rels/slideMaster247.xml.rels" ContentType="application/vnd.openxmlformats-package.relationships+xml"/>
  <Override PartName="/ppt/slideMasters/_rels/slideMaster197.xml.rels" ContentType="application/vnd.openxmlformats-package.relationships+xml"/>
  <Override PartName="/ppt/slideMasters/_rels/slideMaster60.xml.rels" ContentType="application/vnd.openxmlformats-package.relationships+xml"/>
  <Override PartName="/ppt/slideMasters/_rels/slideMaster198.xml.rels" ContentType="application/vnd.openxmlformats-package.relationships+xml"/>
  <Override PartName="/ppt/slideMasters/_rels/slideMaster61.xml.rels" ContentType="application/vnd.openxmlformats-package.relationships+xml"/>
  <Override PartName="/ppt/slideMasters/_rels/slideMaster199.xml.rels" ContentType="application/vnd.openxmlformats-package.relationships+xml"/>
  <Override PartName="/ppt/slideMasters/_rels/slideMaster62.xml.rels" ContentType="application/vnd.openxmlformats-package.relationships+xml"/>
  <Override PartName="/ppt/slideMasters/_rels/slideMaster250.xml.rels" ContentType="application/vnd.openxmlformats-package.relationships+xml"/>
  <Override PartName="/ppt/slideMasters/_rels/slideMaster63.xml.rels" ContentType="application/vnd.openxmlformats-package.relationships+xml"/>
  <Override PartName="/ppt/slideMasters/_rels/slideMaster64.xml.rels" ContentType="application/vnd.openxmlformats-package.relationships+xml"/>
  <Override PartName="/ppt/slideMasters/_rels/slideMaster65.xml.rels" ContentType="application/vnd.openxmlformats-package.relationships+xml"/>
  <Override PartName="/ppt/slideMasters/_rels/slideMaster66.xml.rels" ContentType="application/vnd.openxmlformats-package.relationships+xml"/>
  <Override PartName="/ppt/slideMasters/_rels/slideMaster67.xml.rels" ContentType="application/vnd.openxmlformats-package.relationships+xml"/>
  <Override PartName="/ppt/slideMasters/_rels/slideMaster68.xml.rels" ContentType="application/vnd.openxmlformats-package.relationships+xml"/>
  <Override PartName="/ppt/slideMasters/_rels/slideMaster69.xml.rels" ContentType="application/vnd.openxmlformats-package.relationships+xml"/>
  <Override PartName="/ppt/slideMasters/_rels/slideMaster70.xml.rels" ContentType="application/vnd.openxmlformats-package.relationships+xml"/>
  <Override PartName="/ppt/slideMasters/_rels/slideMaster71.xml.rels" ContentType="application/vnd.openxmlformats-package.relationships+xml"/>
  <Override PartName="/ppt/slideMasters/_rels/slideMaster72.xml.rels" ContentType="application/vnd.openxmlformats-package.relationships+xml"/>
  <Override PartName="/ppt/slideMasters/_rels/slideMaster73.xml.rels" ContentType="application/vnd.openxmlformats-package.relationships+xml"/>
  <Override PartName="/ppt/slideMasters/_rels/slideMaster74.xml.rels" ContentType="application/vnd.openxmlformats-package.relationships+xml"/>
  <Override PartName="/ppt/slideMasters/_rels/slideMaster75.xml.rels" ContentType="application/vnd.openxmlformats-package.relationships+xml"/>
  <Override PartName="/ppt/slideMasters/_rels/slideMaster76.xml.rels" ContentType="application/vnd.openxmlformats-package.relationships+xml"/>
  <Override PartName="/ppt/slideMasters/_rels/slideMaster77.xml.rels" ContentType="application/vnd.openxmlformats-package.relationships+xml"/>
  <Override PartName="/ppt/slideMasters/_rels/slideMaster78.xml.rels" ContentType="application/vnd.openxmlformats-package.relationships+xml"/>
  <Override PartName="/ppt/slideMasters/_rels/slideMaster79.xml.rels" ContentType="application/vnd.openxmlformats-package.relationships+xml"/>
  <Override PartName="/ppt/slideMasters/_rels/slideMaster80.xml.rels" ContentType="application/vnd.openxmlformats-package.relationships+xml"/>
  <Override PartName="/ppt/slideMasters/_rels/slideMaster81.xml.rels" ContentType="application/vnd.openxmlformats-package.relationships+xml"/>
  <Override PartName="/ppt/slideMasters/_rels/slideMaster82.xml.rels" ContentType="application/vnd.openxmlformats-package.relationships+xml"/>
  <Override PartName="/ppt/slideMasters/_rels/slideMaster83.xml.rels" ContentType="application/vnd.openxmlformats-package.relationships+xml"/>
  <Override PartName="/ppt/slideMasters/_rels/slideMaster84.xml.rels" ContentType="application/vnd.openxmlformats-package.relationships+xml"/>
  <Override PartName="/ppt/slideMasters/_rels/slideMaster85.xml.rels" ContentType="application/vnd.openxmlformats-package.relationships+xml"/>
  <Override PartName="/ppt/slideMasters/_rels/slideMaster86.xml.rels" ContentType="application/vnd.openxmlformats-package.relationships+xml"/>
  <Override PartName="/ppt/slideMasters/_rels/slideMaster87.xml.rels" ContentType="application/vnd.openxmlformats-package.relationships+xml"/>
  <Override PartName="/ppt/slideMasters/_rels/slideMaster88.xml.rels" ContentType="application/vnd.openxmlformats-package.relationships+xml"/>
  <Override PartName="/ppt/slideMasters/_rels/slideMaster89.xml.rels" ContentType="application/vnd.openxmlformats-package.relationships+xml"/>
  <Override PartName="/ppt/slideMasters/_rels/slideMaster94.xml.rels" ContentType="application/vnd.openxmlformats-package.relationships+xml"/>
  <Override PartName="/ppt/slideMasters/_rels/slideMaster95.xml.rels" ContentType="application/vnd.openxmlformats-package.relationships+xml"/>
  <Override PartName="/ppt/slideMasters/_rels/slideMaster96.xml.rels" ContentType="application/vnd.openxmlformats-package.relationships+xml"/>
  <Override PartName="/ppt/slideMasters/_rels/slideMaster97.xml.rels" ContentType="application/vnd.openxmlformats-package.relationships+xml"/>
  <Override PartName="/ppt/slideMasters/_rels/slideMaster98.xml.rels" ContentType="application/vnd.openxmlformats-package.relationships+xml"/>
  <Override PartName="/ppt/slideMasters/_rels/slideMaster99.xml.rels" ContentType="application/vnd.openxmlformats-package.relationships+xml"/>
  <Override PartName="/ppt/slideMasters/_rels/slideMaster100.xml.rels" ContentType="application/vnd.openxmlformats-package.relationships+xml"/>
  <Override PartName="/ppt/slideMasters/_rels/slideMaster101.xml.rels" ContentType="application/vnd.openxmlformats-package.relationships+xml"/>
  <Override PartName="/ppt/slideMasters/_rels/slideMaster102.xml.rels" ContentType="application/vnd.openxmlformats-package.relationships+xml"/>
  <Override PartName="/ppt/slideMasters/_rels/slideMaster103.xml.rels" ContentType="application/vnd.openxmlformats-package.relationships+xml"/>
  <Override PartName="/ppt/slideMasters/_rels/slideMaster104.xml.rels" ContentType="application/vnd.openxmlformats-package.relationships+xml"/>
  <Override PartName="/ppt/slideMasters/_rels/slideMaster105.xml.rels" ContentType="application/vnd.openxmlformats-package.relationships+xml"/>
  <Override PartName="/ppt/slideMasters/_rels/slideMaster106.xml.rels" ContentType="application/vnd.openxmlformats-package.relationships+xml"/>
  <Override PartName="/ppt/slideMasters/_rels/slideMaster107.xml.rels" ContentType="application/vnd.openxmlformats-package.relationships+xml"/>
  <Override PartName="/ppt/slideMasters/_rels/slideMaster108.xml.rels" ContentType="application/vnd.openxmlformats-package.relationships+xml"/>
  <Override PartName="/ppt/slideMasters/_rels/slideMaster109.xml.rels" ContentType="application/vnd.openxmlformats-package.relationships+xml"/>
  <Override PartName="/ppt/slideMasters/_rels/slideMaster110.xml.rels" ContentType="application/vnd.openxmlformats-package.relationships+xml"/>
  <Override PartName="/ppt/slideMasters/_rels/slideMaster111.xml.rels" ContentType="application/vnd.openxmlformats-package.relationships+xml"/>
  <Override PartName="/ppt/slideMasters/_rels/slideMaster112.xml.rels" ContentType="application/vnd.openxmlformats-package.relationships+xml"/>
  <Override PartName="/ppt/slideMasters/_rels/slideMaster113.xml.rels" ContentType="application/vnd.openxmlformats-package.relationships+xml"/>
  <Override PartName="/ppt/slideMasters/_rels/slideMaster114.xml.rels" ContentType="application/vnd.openxmlformats-package.relationships+xml"/>
  <Override PartName="/ppt/slideMasters/_rels/slideMaster115.xml.rels" ContentType="application/vnd.openxmlformats-package.relationships+xml"/>
  <Override PartName="/ppt/slideMasters/_rels/slideMaster116.xml.rels" ContentType="application/vnd.openxmlformats-package.relationships+xml"/>
  <Override PartName="/ppt/slideMasters/_rels/slideMaster117.xml.rels" ContentType="application/vnd.openxmlformats-package.relationships+xml"/>
  <Override PartName="/ppt/slideMasters/_rels/slideMaster118.xml.rels" ContentType="application/vnd.openxmlformats-package.relationships+xml"/>
  <Override PartName="/ppt/slideMasters/_rels/slideMaster119.xml.rels" ContentType="application/vnd.openxmlformats-package.relationships+xml"/>
  <Override PartName="/ppt/slideMasters/_rels/slideMaster120.xml.rels" ContentType="application/vnd.openxmlformats-package.relationships+xml"/>
  <Override PartName="/ppt/slideMasters/_rels/slideMaster121.xml.rels" ContentType="application/vnd.openxmlformats-package.relationships+xml"/>
  <Override PartName="/ppt/slideMasters/_rels/slideMaster122.xml.rels" ContentType="application/vnd.openxmlformats-package.relationships+xml"/>
  <Override PartName="/ppt/slideMasters/_rels/slideMaster123.xml.rels" ContentType="application/vnd.openxmlformats-package.relationships+xml"/>
  <Override PartName="/ppt/slideMasters/_rels/slideMaster124.xml.rels" ContentType="application/vnd.openxmlformats-package.relationships+xml"/>
  <Override PartName="/ppt/slideMasters/_rels/slideMaster125.xml.rels" ContentType="application/vnd.openxmlformats-package.relationships+xml"/>
  <Override PartName="/ppt/slideMasters/_rels/slideMaster126.xml.rels" ContentType="application/vnd.openxmlformats-package.relationships+xml"/>
  <Override PartName="/ppt/slideMasters/_rels/slideMaster127.xml.rels" ContentType="application/vnd.openxmlformats-package.relationships+xml"/>
  <Override PartName="/ppt/slideMasters/_rels/slideMaster128.xml.rels" ContentType="application/vnd.openxmlformats-package.relationships+xml"/>
  <Override PartName="/ppt/slideMasters/_rels/slideMaster129.xml.rels" ContentType="application/vnd.openxmlformats-package.relationships+xml"/>
  <Override PartName="/ppt/slideMasters/_rels/slideMaster130.xml.rels" ContentType="application/vnd.openxmlformats-package.relationships+xml"/>
  <Override PartName="/ppt/slideMasters/_rels/slideMaster131.xml.rels" ContentType="application/vnd.openxmlformats-package.relationships+xml"/>
  <Override PartName="/ppt/slideMasters/_rels/slideMaster132.xml.rels" ContentType="application/vnd.openxmlformats-package.relationships+xml"/>
  <Override PartName="/ppt/slideMasters/_rels/slideMaster133.xml.rels" ContentType="application/vnd.openxmlformats-package.relationships+xml"/>
  <Override PartName="/ppt/slideMasters/_rels/slideMaster134.xml.rels" ContentType="application/vnd.openxmlformats-package.relationships+xml"/>
  <Override PartName="/ppt/slideMasters/_rels/slideMaster135.xml.rels" ContentType="application/vnd.openxmlformats-package.relationships+xml"/>
  <Override PartName="/ppt/slideMasters/_rels/slideMaster136.xml.rels" ContentType="application/vnd.openxmlformats-package.relationships+xml"/>
  <Override PartName="/ppt/slideMasters/_rels/slideMaster137.xml.rels" ContentType="application/vnd.openxmlformats-package.relationships+xml"/>
  <Override PartName="/ppt/slideMasters/_rels/slideMaster138.xml.rels" ContentType="application/vnd.openxmlformats-package.relationships+xml"/>
  <Override PartName="/ppt/slideMasters/_rels/slideMaster139.xml.rels" ContentType="application/vnd.openxmlformats-package.relationships+xml"/>
  <Override PartName="/ppt/slideMasters/_rels/slideMaster140.xml.rels" ContentType="application/vnd.openxmlformats-package.relationships+xml"/>
  <Override PartName="/ppt/slideMasters/_rels/slideMaster141.xml.rels" ContentType="application/vnd.openxmlformats-package.relationships+xml"/>
  <Override PartName="/ppt/slideMasters/_rels/slideMaster142.xml.rels" ContentType="application/vnd.openxmlformats-package.relationships+xml"/>
  <Override PartName="/ppt/slideMasters/_rels/slideMaster143.xml.rels" ContentType="application/vnd.openxmlformats-package.relationships+xml"/>
  <Override PartName="/ppt/slideMasters/_rels/slideMaster144.xml.rels" ContentType="application/vnd.openxmlformats-package.relationships+xml"/>
  <Override PartName="/ppt/slideMasters/_rels/slideMaster145.xml.rels" ContentType="application/vnd.openxmlformats-package.relationships+xml"/>
  <Override PartName="/ppt/slideMasters/_rels/slideMaster146.xml.rels" ContentType="application/vnd.openxmlformats-package.relationships+xml"/>
  <Override PartName="/ppt/slideMasters/_rels/slideMaster150.xml.rels" ContentType="application/vnd.openxmlformats-package.relationships+xml"/>
  <Override PartName="/ppt/slideMasters/_rels/slideMaster151.xml.rels" ContentType="application/vnd.openxmlformats-package.relationships+xml"/>
  <Override PartName="/ppt/slideMasters/_rels/slideMaster152.xml.rels" ContentType="application/vnd.openxmlformats-package.relationships+xml"/>
  <Override PartName="/ppt/slideMasters/_rels/slideMaster153.xml.rels" ContentType="application/vnd.openxmlformats-package.relationships+xml"/>
  <Override PartName="/ppt/slideMasters/_rels/slideMaster154.xml.rels" ContentType="application/vnd.openxmlformats-package.relationships+xml"/>
  <Override PartName="/ppt/slideMasters/_rels/slideMaster155.xml.rels" ContentType="application/vnd.openxmlformats-package.relationships+xml"/>
  <Override PartName="/ppt/slideMasters/_rels/slideMaster156.xml.rels" ContentType="application/vnd.openxmlformats-package.relationships+xml"/>
  <Override PartName="/ppt/slideMasters/_rels/slideMaster160.xml.rels" ContentType="application/vnd.openxmlformats-package.relationships+xml"/>
  <Override PartName="/ppt/slideMasters/_rels/slideMaster161.xml.rels" ContentType="application/vnd.openxmlformats-package.relationships+xml"/>
  <Override PartName="/ppt/slideMasters/_rels/slideMaster162.xml.rels" ContentType="application/vnd.openxmlformats-package.relationships+xml"/>
  <Override PartName="/ppt/slideMasters/_rels/slideMaster163.xml.rels" ContentType="application/vnd.openxmlformats-package.relationships+xml"/>
  <Override PartName="/ppt/slideMasters/_rels/slideMaster164.xml.rels" ContentType="application/vnd.openxmlformats-package.relationships+xml"/>
  <Override PartName="/ppt/slideMasters/_rels/slideMaster165.xml.rels" ContentType="application/vnd.openxmlformats-package.relationships+xml"/>
  <Override PartName="/ppt/slideMasters/_rels/slideMaster166.xml.rels" ContentType="application/vnd.openxmlformats-package.relationships+xml"/>
  <Override PartName="/ppt/slideMasters/_rels/slideMaster170.xml.rels" ContentType="application/vnd.openxmlformats-package.relationships+xml"/>
  <Override PartName="/ppt/slideMasters/_rels/slideMaster171.xml.rels" ContentType="application/vnd.openxmlformats-package.relationships+xml"/>
  <Override PartName="/ppt/slideMasters/_rels/slideMaster172.xml.rels" ContentType="application/vnd.openxmlformats-package.relationships+xml"/>
  <Override PartName="/ppt/slideMasters/_rels/slideMaster173.xml.rels" ContentType="application/vnd.openxmlformats-package.relationships+xml"/>
  <Override PartName="/ppt/slideMasters/_rels/slideMaster174.xml.rels" ContentType="application/vnd.openxmlformats-package.relationships+xml"/>
  <Override PartName="/ppt/slideMasters/_rels/slideMaster175.xml.rels" ContentType="application/vnd.openxmlformats-package.relationships+xml"/>
  <Override PartName="/ppt/slideMasters/_rels/slideMaster176.xml.rels" ContentType="application/vnd.openxmlformats-package.relationships+xml"/>
  <Override PartName="/ppt/slideMasters/_rels/slideMaster180.xml.rels" ContentType="application/vnd.openxmlformats-package.relationships+xml"/>
  <Override PartName="/ppt/slideMasters/_rels/slideMaster181.xml.rels" ContentType="application/vnd.openxmlformats-package.relationships+xml"/>
  <Override PartName="/ppt/slideMasters/_rels/slideMaster182.xml.rels" ContentType="application/vnd.openxmlformats-package.relationships+xml"/>
  <Override PartName="/ppt/slideMasters/_rels/slideMaster183.xml.rels" ContentType="application/vnd.openxmlformats-package.relationships+xml"/>
  <Override PartName="/ppt/slideMasters/_rels/slideMaster184.xml.rels" ContentType="application/vnd.openxmlformats-package.relationships+xml"/>
  <Override PartName="/ppt/slideMasters/_rels/slideMaster185.xml.rels" ContentType="application/vnd.openxmlformats-package.relationships+xml"/>
  <Override PartName="/ppt/slideMasters/_rels/slideMaster186.xml.rels" ContentType="application/vnd.openxmlformats-package.relationships+xml"/>
  <Override PartName="/ppt/slideMasters/_rels/slideMaster190.xml.rels" ContentType="application/vnd.openxmlformats-package.relationships+xml"/>
  <Override PartName="/ppt/slideMasters/_rels/slideMaster191.xml.rels" ContentType="application/vnd.openxmlformats-package.relationships+xml"/>
  <Override PartName="/ppt/slideMasters/_rels/slideMaster192.xml.rels" ContentType="application/vnd.openxmlformats-package.relationships+xml"/>
  <Override PartName="/ppt/slideMasters/_rels/slideMaster193.xml.rels" ContentType="application/vnd.openxmlformats-package.relationships+xml"/>
  <Override PartName="/ppt/slideMasters/_rels/slideMaster194.xml.rels" ContentType="application/vnd.openxmlformats-package.relationships+xml"/>
  <Override PartName="/ppt/slideMasters/_rels/slideMaster195.xml.rels" ContentType="application/vnd.openxmlformats-package.relationships+xml"/>
  <Override PartName="/ppt/slideMasters/_rels/slideMaster196.xml.rels" ContentType="application/vnd.openxmlformats-package.relationships+xml"/>
  <Override PartName="/ppt/slideMasters/_rels/slideMaster208.xml.rels" ContentType="application/vnd.openxmlformats-package.relationships+xml"/>
  <Override PartName="/ppt/slideMasters/_rels/slideMaster209.xml.rels" ContentType="application/vnd.openxmlformats-package.relationships+xml"/>
  <Override PartName="/ppt/slideMasters/_rels/slideMaster228.xml.rels" ContentType="application/vnd.openxmlformats-package.relationships+xml"/>
  <Override PartName="/ppt/slideMasters/_rels/slideMaster229.xml.rels" ContentType="application/vnd.openxmlformats-package.relationships+xml"/>
  <Override PartName="/ppt/slideMasters/_rels/slideMaster238.xml.rels" ContentType="application/vnd.openxmlformats-package.relationships+xml"/>
  <Override PartName="/ppt/slideMasters/_rels/slideMaster239.xml.rels" ContentType="application/vnd.openxmlformats-package.relationships+xml"/>
  <Override PartName="/ppt/slideMasters/_rels/slideMaster248.xml.rels" ContentType="application/vnd.openxmlformats-package.relationships+xml"/>
  <Override PartName="/ppt/slideMasters/_rels/slideMaster249.xml.rels" ContentType="application/vnd.openxmlformats-package.relationships+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187.xml" ContentType="application/vnd.openxmlformats-officedocument.presentationml.slideMaster+xml"/>
  <Override PartName="/ppt/slideMasters/slideMaster51.xml" ContentType="application/vnd.openxmlformats-officedocument.presentationml.slideMaster+xml"/>
  <Override PartName="/ppt/slideMasters/slideMaster188.xml" ContentType="application/vnd.openxmlformats-officedocument.presentationml.slideMaster+xml"/>
  <Override PartName="/ppt/slideMasters/slideMaster52.xml" ContentType="application/vnd.openxmlformats-officedocument.presentationml.slideMaster+xml"/>
  <Override PartName="/ppt/slideMasters/slideMaster189.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197.xml" ContentType="application/vnd.openxmlformats-officedocument.presentationml.slideMaster+xml"/>
  <Override PartName="/ppt/slideMasters/slideMaster61.xml" ContentType="application/vnd.openxmlformats-officedocument.presentationml.slideMaster+xml"/>
  <Override PartName="/ppt/slideMasters/slideMaster198.xml" ContentType="application/vnd.openxmlformats-officedocument.presentationml.slideMaster+xml"/>
  <Override PartName="/ppt/slideMasters/slideMaster62.xml" ContentType="application/vnd.openxmlformats-officedocument.presentationml.slideMaster+xml"/>
  <Override PartName="/ppt/slideMasters/slideMaster199.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200.xml" ContentType="application/vnd.openxmlformats-officedocument.presentationml.slideMaster+xml"/>
  <Override PartName="/ppt/slideMasters/slideMaster66.xml" ContentType="application/vnd.openxmlformats-officedocument.presentationml.slideMaster+xml"/>
  <Override PartName="/ppt/slideMasters/slideMaster201.xml" ContentType="application/vnd.openxmlformats-officedocument.presentationml.slideMaster+xml"/>
  <Override PartName="/ppt/slideMasters/slideMaster67.xml" ContentType="application/vnd.openxmlformats-officedocument.presentationml.slideMaster+xml"/>
  <Override PartName="/ppt/slideMasters/slideMaster202.xml" ContentType="application/vnd.openxmlformats-officedocument.presentationml.slideMaster+xml"/>
  <Override PartName="/ppt/slideMasters/slideMaster68.xml" ContentType="application/vnd.openxmlformats-officedocument.presentationml.slideMaster+xml"/>
  <Override PartName="/ppt/slideMasters/slideMaster203.xml" ContentType="application/vnd.openxmlformats-officedocument.presentationml.slideMaster+xml"/>
  <Override PartName="/ppt/slideMasters/slideMaster69.xml" ContentType="application/vnd.openxmlformats-officedocument.presentationml.slideMaster+xml"/>
  <Override PartName="/ppt/slideMasters/slideMaster204.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210.xml" ContentType="application/vnd.openxmlformats-officedocument.presentationml.slideMaster+xml"/>
  <Override PartName="/ppt/slideMasters/slideMaster76.xml" ContentType="application/vnd.openxmlformats-officedocument.presentationml.slideMaster+xml"/>
  <Override PartName="/ppt/slideMasters/slideMaster211.xml" ContentType="application/vnd.openxmlformats-officedocument.presentationml.slideMaster+xml"/>
  <Override PartName="/ppt/slideMasters/slideMaster77.xml" ContentType="application/vnd.openxmlformats-officedocument.presentationml.slideMaster+xml"/>
  <Override PartName="/ppt/slideMasters/slideMaster212.xml" ContentType="application/vnd.openxmlformats-officedocument.presentationml.slideMaster+xml"/>
  <Override PartName="/ppt/slideMasters/slideMaster78.xml" ContentType="application/vnd.openxmlformats-officedocument.presentationml.slideMaster+xml"/>
  <Override PartName="/ppt/slideMasters/slideMaster213.xml" ContentType="application/vnd.openxmlformats-officedocument.presentationml.slideMaster+xml"/>
  <Override PartName="/ppt/slideMasters/slideMaster79.xml" ContentType="application/vnd.openxmlformats-officedocument.presentationml.slideMaster+xml"/>
  <Override PartName="/ppt/slideMasters/slideMaster214.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220.xml" ContentType="application/vnd.openxmlformats-officedocument.presentationml.slideMaster+xml"/>
  <Override PartName="/ppt/slideMasters/slideMaster86.xml" ContentType="application/vnd.openxmlformats-officedocument.presentationml.slideMaster+xml"/>
  <Override PartName="/ppt/slideMasters/slideMaster221.xml" ContentType="application/vnd.openxmlformats-officedocument.presentationml.slideMaster+xml"/>
  <Override PartName="/ppt/slideMasters/slideMaster87.xml" ContentType="application/vnd.openxmlformats-officedocument.presentationml.slideMaster+xml"/>
  <Override PartName="/ppt/slideMasters/slideMaster222.xml" ContentType="application/vnd.openxmlformats-officedocument.presentationml.slideMaster+xml"/>
  <Override PartName="/ppt/slideMasters/slideMaster88.xml" ContentType="application/vnd.openxmlformats-officedocument.presentationml.slideMaster+xml"/>
  <Override PartName="/ppt/slideMasters/slideMaster223.xml" ContentType="application/vnd.openxmlformats-officedocument.presentationml.slideMaster+xml"/>
  <Override PartName="/ppt/slideMasters/slideMaster89.xml" ContentType="application/vnd.openxmlformats-officedocument.presentationml.slideMaster+xml"/>
  <Override PartName="/ppt/slideMasters/slideMaster224.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230.xml" ContentType="application/vnd.openxmlformats-officedocument.presentationml.slideMaster+xml"/>
  <Override PartName="/ppt/slideMasters/slideMaster96.xml" ContentType="application/vnd.openxmlformats-officedocument.presentationml.slideMaster+xml"/>
  <Override PartName="/ppt/slideMasters/slideMaster231.xml" ContentType="application/vnd.openxmlformats-officedocument.presentationml.slideMaster+xml"/>
  <Override PartName="/ppt/slideMasters/slideMaster97.xml" ContentType="application/vnd.openxmlformats-officedocument.presentationml.slideMaster+xml"/>
  <Override PartName="/ppt/slideMasters/slideMaster232.xml" ContentType="application/vnd.openxmlformats-officedocument.presentationml.slideMaster+xml"/>
  <Override PartName="/ppt/slideMasters/slideMaster98.xml" ContentType="application/vnd.openxmlformats-officedocument.presentationml.slideMaster+xml"/>
  <Override PartName="/ppt/slideMasters/slideMaster233.xml" ContentType="application/vnd.openxmlformats-officedocument.presentationml.slideMaster+xml"/>
  <Override PartName="/ppt/slideMasters/slideMaster99.xml" ContentType="application/vnd.openxmlformats-officedocument.presentationml.slideMaster+xml"/>
  <Override PartName="/ppt/slideMasters/slideMaster234.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Masters/slideMaster170.xml" ContentType="application/vnd.openxmlformats-officedocument.presentationml.slideMaster+xml"/>
  <Override PartName="/ppt/slideMasters/slideMaster171.xml" ContentType="application/vnd.openxmlformats-officedocument.presentationml.slideMaster+xml"/>
  <Override PartName="/ppt/slideMasters/slideMaster172.xml" ContentType="application/vnd.openxmlformats-officedocument.presentationml.slideMaster+xml"/>
  <Override PartName="/ppt/slideMasters/slideMaster173.xml" ContentType="application/vnd.openxmlformats-officedocument.presentationml.slideMaster+xml"/>
  <Override PartName="/ppt/slideMasters/slideMaster174.xml" ContentType="application/vnd.openxmlformats-officedocument.presentationml.slideMaster+xml"/>
  <Override PartName="/ppt/slideMasters/slideMaster175.xml" ContentType="application/vnd.openxmlformats-officedocument.presentationml.slideMaster+xml"/>
  <Override PartName="/ppt/slideMasters/slideMaster176.xml" ContentType="application/vnd.openxmlformats-officedocument.presentationml.slideMaster+xml"/>
  <Override PartName="/ppt/slideMasters/slideMaster180.xml" ContentType="application/vnd.openxmlformats-officedocument.presentationml.slideMaster+xml"/>
  <Override PartName="/ppt/slideMasters/slideMaster181.xml" ContentType="application/vnd.openxmlformats-officedocument.presentationml.slideMaster+xml"/>
  <Override PartName="/ppt/slideMasters/slideMaster182.xml" ContentType="application/vnd.openxmlformats-officedocument.presentationml.slideMaster+xml"/>
  <Override PartName="/ppt/slideMasters/slideMaster183.xml" ContentType="application/vnd.openxmlformats-officedocument.presentationml.slideMaster+xml"/>
  <Override PartName="/ppt/slideMasters/slideMaster184.xml" ContentType="application/vnd.openxmlformats-officedocument.presentationml.slideMaster+xml"/>
  <Override PartName="/ppt/slideMasters/slideMaster185.xml" ContentType="application/vnd.openxmlformats-officedocument.presentationml.slideMaster+xml"/>
  <Override PartName="/ppt/slideMasters/slideMaster186.xml" ContentType="application/vnd.openxmlformats-officedocument.presentationml.slideMaster+xml"/>
  <Override PartName="/ppt/slideMasters/slideMaster190.xml" ContentType="application/vnd.openxmlformats-officedocument.presentationml.slideMaster+xml"/>
  <Override PartName="/ppt/slideMasters/slideMaster191.xml" ContentType="application/vnd.openxmlformats-officedocument.presentationml.slideMaster+xml"/>
  <Override PartName="/ppt/slideMasters/slideMaster192.xml" ContentType="application/vnd.openxmlformats-officedocument.presentationml.slideMaster+xml"/>
  <Override PartName="/ppt/slideMasters/slideMaster193.xml" ContentType="application/vnd.openxmlformats-officedocument.presentationml.slideMaster+xml"/>
  <Override PartName="/ppt/slideMasters/slideMaster194.xml" ContentType="application/vnd.openxmlformats-officedocument.presentationml.slideMaster+xml"/>
  <Override PartName="/ppt/slideMasters/slideMaster195.xml" ContentType="application/vnd.openxmlformats-officedocument.presentationml.slideMaster+xml"/>
  <Override PartName="/ppt/slideMasters/slideMaster196.xml" ContentType="application/vnd.openxmlformats-officedocument.presentationml.slideMaster+xml"/>
  <Override PartName="/ppt/slideMasters/slideMaster205.xml" ContentType="application/vnd.openxmlformats-officedocument.presentationml.slideMaster+xml"/>
  <Override PartName="/ppt/slideMasters/slideMaster206.xml" ContentType="application/vnd.openxmlformats-officedocument.presentationml.slideMaster+xml"/>
  <Override PartName="/ppt/slideMasters/slideMaster207.xml" ContentType="application/vnd.openxmlformats-officedocument.presentationml.slideMaster+xml"/>
  <Override PartName="/ppt/slideMasters/slideMaster208.xml" ContentType="application/vnd.openxmlformats-officedocument.presentationml.slideMaster+xml"/>
  <Override PartName="/ppt/slideMasters/slideMaster209.xml" ContentType="application/vnd.openxmlformats-officedocument.presentationml.slideMaster+xml"/>
  <Override PartName="/ppt/slideMasters/slideMaster215.xml" ContentType="application/vnd.openxmlformats-officedocument.presentationml.slideMaster+xml"/>
  <Override PartName="/ppt/slideMasters/slideMaster216.xml" ContentType="application/vnd.openxmlformats-officedocument.presentationml.slideMaster+xml"/>
  <Override PartName="/ppt/slideMasters/slideMaster217.xml" ContentType="application/vnd.openxmlformats-officedocument.presentationml.slideMaster+xml"/>
  <Override PartName="/ppt/slideMasters/slideMaster218.xml" ContentType="application/vnd.openxmlformats-officedocument.presentationml.slideMaster+xml"/>
  <Override PartName="/ppt/slideMasters/slideMaster219.xml" ContentType="application/vnd.openxmlformats-officedocument.presentationml.slideMaster+xml"/>
  <Override PartName="/ppt/slideMasters/slideMaster225.xml" ContentType="application/vnd.openxmlformats-officedocument.presentationml.slideMaster+xml"/>
  <Override PartName="/ppt/slideMasters/slideMaster226.xml" ContentType="application/vnd.openxmlformats-officedocument.presentationml.slideMaster+xml"/>
  <Override PartName="/ppt/slideMasters/slideMaster227.xml" ContentType="application/vnd.openxmlformats-officedocument.presentationml.slideMaster+xml"/>
  <Override PartName="/ppt/slideMasters/slideMaster228.xml" ContentType="application/vnd.openxmlformats-officedocument.presentationml.slideMaster+xml"/>
  <Override PartName="/ppt/slideMasters/slideMaster229.xml" ContentType="application/vnd.openxmlformats-officedocument.presentationml.slideMaster+xml"/>
  <Override PartName="/ppt/slideMasters/slideMaster235.xml" ContentType="application/vnd.openxmlformats-officedocument.presentationml.slideMaster+xml"/>
  <Override PartName="/ppt/slideMasters/slideMaster236.xml" ContentType="application/vnd.openxmlformats-officedocument.presentationml.slideMaster+xml"/>
  <Override PartName="/ppt/slideMasters/slideMaster237.xml" ContentType="application/vnd.openxmlformats-officedocument.presentationml.slideMaster+xml"/>
  <Override PartName="/ppt/slideMasters/slideMaster238.xml" ContentType="application/vnd.openxmlformats-officedocument.presentationml.slideMaster+xml"/>
  <Override PartName="/ppt/slideMasters/slideMaster239.xml" ContentType="application/vnd.openxmlformats-officedocument.presentationml.slideMaster+xml"/>
  <Override PartName="/ppt/slideMasters/slideMaster240.xml" ContentType="application/vnd.openxmlformats-officedocument.presentationml.slideMaster+xml"/>
  <Override PartName="/ppt/slideMasters/slideMaster241.xml" ContentType="application/vnd.openxmlformats-officedocument.presentationml.slideMaster+xml"/>
  <Override PartName="/ppt/slideMasters/slideMaster242.xml" ContentType="application/vnd.openxmlformats-officedocument.presentationml.slideMaster+xml"/>
  <Override PartName="/ppt/slideMasters/slideMaster243.xml" ContentType="application/vnd.openxmlformats-officedocument.presentationml.slideMaster+xml"/>
  <Override PartName="/ppt/slideMasters/slideMaster244.xml" ContentType="application/vnd.openxmlformats-officedocument.presentationml.slideMaster+xml"/>
  <Override PartName="/ppt/slideMasters/slideMaster245.xml" ContentType="application/vnd.openxmlformats-officedocument.presentationml.slideMaster+xml"/>
  <Override PartName="/ppt/slideMasters/slideMaster246.xml" ContentType="application/vnd.openxmlformats-officedocument.presentationml.slideMaster+xml"/>
  <Override PartName="/ppt/slideMasters/slideMaster247.xml" ContentType="application/vnd.openxmlformats-officedocument.presentationml.slideMaster+xml"/>
  <Override PartName="/ppt/slideMasters/slideMaster248.xml" ContentType="application/vnd.openxmlformats-officedocument.presentationml.slideMaster+xml"/>
  <Override PartName="/ppt/slideMasters/slideMaster249.xml" ContentType="application/vnd.openxmlformats-officedocument.presentationml.slideMaster+xml"/>
  <Override PartName="/ppt/slideMasters/slideMaster250.xml" ContentType="application/vnd.openxmlformats-officedocument.presentationml.slideMaster+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26.xml" ContentType="application/vnd.openxmlformats-officedocument.theme+xml"/>
  <Override PartName="/ppt/theme/theme1.xml" ContentType="application/vnd.openxmlformats-officedocument.theme+xml"/>
  <Override PartName="/ppt/theme/theme27.xml" ContentType="application/vnd.openxmlformats-officedocument.theme+xml"/>
  <Override PartName="/ppt/theme/theme2.xml" ContentType="application/vnd.openxmlformats-officedocument.theme+xml"/>
  <Override PartName="/ppt/theme/theme28.xml" ContentType="application/vnd.openxmlformats-officedocument.theme+xml"/>
  <Override PartName="/ppt/theme/theme3.xml" ContentType="application/vnd.openxmlformats-officedocument.theme+xml"/>
  <Override PartName="/ppt/theme/theme29.xml" ContentType="application/vnd.openxmlformats-officedocument.theme+xml"/>
  <Override PartName="/ppt/theme/theme4.xml" ContentType="application/vnd.openxmlformats-officedocument.theme+xml"/>
  <Override PartName="/ppt/theme/theme250.xml" ContentType="application/vnd.openxmlformats-officedocument.theme+xml"/>
  <Override PartName="/ppt/theme/theme5.xml" ContentType="application/vnd.openxmlformats-officedocument.theme+xml"/>
  <Override PartName="/ppt/theme/theme40.xml" ContentType="application/vnd.openxmlformats-officedocument.theme+xml"/>
  <Override PartName="/ppt/theme/theme251.xml" ContentType="application/vnd.openxmlformats-officedocument.theme+xml"/>
  <Override PartName="/ppt/theme/theme6.xml" ContentType="application/vnd.openxmlformats-officedocument.theme+xml"/>
  <Override PartName="/ppt/theme/theme41.xml" ContentType="application/vnd.openxmlformats-officedocument.theme+xml"/>
  <Override PartName="/ppt/theme/theme7.xml" ContentType="application/vnd.openxmlformats-officedocument.theme+xml"/>
  <Override PartName="/ppt/theme/theme42.xml" ContentType="application/vnd.openxmlformats-officedocument.theme+xml"/>
  <Override PartName="/ppt/theme/theme8.xml" ContentType="application/vnd.openxmlformats-officedocument.theme+xml"/>
  <Override PartName="/ppt/theme/theme43.xml" ContentType="application/vnd.openxmlformats-officedocument.theme+xml"/>
  <Override PartName="/ppt/theme/theme9.xml" ContentType="application/vnd.openxmlformats-officedocument.theme+xml"/>
  <Override PartName="/ppt/theme/theme44.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203.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204.xml" ContentType="application/vnd.openxmlformats-officedocument.theme+xml"/>
  <Override PartName="/ppt/theme/theme62.xml" ContentType="application/vnd.openxmlformats-officedocument.theme+xml"/>
  <Override PartName="/ppt/theme/theme205.xml" ContentType="application/vnd.openxmlformats-officedocument.theme+xml"/>
  <Override PartName="/ppt/theme/theme63.xml" ContentType="application/vnd.openxmlformats-officedocument.theme+xml"/>
  <Override PartName="/ppt/theme/theme206.xml" ContentType="application/vnd.openxmlformats-officedocument.theme+xml"/>
  <Override PartName="/ppt/theme/theme64.xml" ContentType="application/vnd.openxmlformats-officedocument.theme+xml"/>
  <Override PartName="/ppt/theme/theme207.xml" ContentType="application/vnd.openxmlformats-officedocument.theme+xml"/>
  <Override PartName="/ppt/theme/theme65.xml" ContentType="application/vnd.openxmlformats-officedocument.theme+xml"/>
  <Override PartName="/ppt/theme/theme208.xml" ContentType="application/vnd.openxmlformats-officedocument.theme+xml"/>
  <Override PartName="/ppt/theme/theme66.xml" ContentType="application/vnd.openxmlformats-officedocument.theme+xml"/>
  <Override PartName="/ppt/theme/theme209.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theme/theme213.xml" ContentType="application/vnd.openxmlformats-officedocument.theme+xml"/>
  <Override PartName="/ppt/theme/theme71.xml" ContentType="application/vnd.openxmlformats-officedocument.theme+xml"/>
  <Override PartName="/ppt/theme/theme214.xml" ContentType="application/vnd.openxmlformats-officedocument.theme+xml"/>
  <Override PartName="/ppt/theme/theme72.xml" ContentType="application/vnd.openxmlformats-officedocument.theme+xml"/>
  <Override PartName="/ppt/theme/theme215.xml" ContentType="application/vnd.openxmlformats-officedocument.theme+xml"/>
  <Override PartName="/ppt/theme/theme73.xml" ContentType="application/vnd.openxmlformats-officedocument.theme+xml"/>
  <Override PartName="/ppt/theme/theme216.xml" ContentType="application/vnd.openxmlformats-officedocument.theme+xml"/>
  <Override PartName="/ppt/theme/theme74.xml" ContentType="application/vnd.openxmlformats-officedocument.theme+xml"/>
  <Override PartName="/ppt/theme/theme217.xml" ContentType="application/vnd.openxmlformats-officedocument.theme+xml"/>
  <Override PartName="/ppt/theme/theme75.xml" ContentType="application/vnd.openxmlformats-officedocument.theme+xml"/>
  <Override PartName="/ppt/theme/theme218.xml" ContentType="application/vnd.openxmlformats-officedocument.theme+xml"/>
  <Override PartName="/ppt/theme/theme76.xml" ContentType="application/vnd.openxmlformats-officedocument.theme+xml"/>
  <Override PartName="/ppt/theme/theme219.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theme/theme223.xml" ContentType="application/vnd.openxmlformats-officedocument.theme+xml"/>
  <Override PartName="/ppt/theme/theme81.xml" ContentType="application/vnd.openxmlformats-officedocument.theme+xml"/>
  <Override PartName="/ppt/theme/theme224.xml" ContentType="application/vnd.openxmlformats-officedocument.theme+xml"/>
  <Override PartName="/ppt/theme/theme82.xml" ContentType="application/vnd.openxmlformats-officedocument.theme+xml"/>
  <Override PartName="/ppt/theme/theme225.xml" ContentType="application/vnd.openxmlformats-officedocument.theme+xml"/>
  <Override PartName="/ppt/theme/theme83.xml" ContentType="application/vnd.openxmlformats-officedocument.theme+xml"/>
  <Override PartName="/ppt/theme/theme226.xml" ContentType="application/vnd.openxmlformats-officedocument.theme+xml"/>
  <Override PartName="/ppt/theme/theme84.xml" ContentType="application/vnd.openxmlformats-officedocument.theme+xml"/>
  <Override PartName="/ppt/theme/theme227.xml" ContentType="application/vnd.openxmlformats-officedocument.theme+xml"/>
  <Override PartName="/ppt/theme/theme85.xml" ContentType="application/vnd.openxmlformats-officedocument.theme+xml"/>
  <Override PartName="/ppt/theme/theme228.xml" ContentType="application/vnd.openxmlformats-officedocument.theme+xml"/>
  <Override PartName="/ppt/theme/theme86.xml" ContentType="application/vnd.openxmlformats-officedocument.theme+xml"/>
  <Override PartName="/ppt/theme/theme229.xml" ContentType="application/vnd.openxmlformats-officedocument.theme+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theme/theme233.xml" ContentType="application/vnd.openxmlformats-officedocument.theme+xml"/>
  <Override PartName="/ppt/theme/theme91.xml" ContentType="application/vnd.openxmlformats-officedocument.theme+xml"/>
  <Override PartName="/ppt/theme/theme234.xml" ContentType="application/vnd.openxmlformats-officedocument.theme+xml"/>
  <Override PartName="/ppt/theme/theme92.xml" ContentType="application/vnd.openxmlformats-officedocument.theme+xml"/>
  <Override PartName="/ppt/theme/theme235.xml" ContentType="application/vnd.openxmlformats-officedocument.theme+xml"/>
  <Override PartName="/ppt/theme/theme93.xml" ContentType="application/vnd.openxmlformats-officedocument.theme+xml"/>
  <Override PartName="/ppt/theme/theme236.xml" ContentType="application/vnd.openxmlformats-officedocument.theme+xml"/>
  <Override PartName="/ppt/theme/theme94.xml" ContentType="application/vnd.openxmlformats-officedocument.theme+xml"/>
  <Override PartName="/ppt/theme/theme237.xml" ContentType="application/vnd.openxmlformats-officedocument.theme+xml"/>
  <Override PartName="/ppt/theme/theme95.xml" ContentType="application/vnd.openxmlformats-officedocument.theme+xml"/>
  <Override PartName="/ppt/theme/theme238.xml" ContentType="application/vnd.openxmlformats-officedocument.theme+xml"/>
  <Override PartName="/ppt/theme/theme96.xml" ContentType="application/vnd.openxmlformats-officedocument.theme+xml"/>
  <Override PartName="/ppt/theme/theme239.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theme/theme99.xml" ContentType="application/vnd.openxmlformats-officedocument.theme+xml"/>
  <Override PartName="/ppt/theme/theme100.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theme/theme103.xml" ContentType="application/vnd.openxmlformats-officedocument.theme+xml"/>
  <Override PartName="/ppt/theme/theme104.xml" ContentType="application/vnd.openxmlformats-officedocument.theme+xml"/>
  <Override PartName="/ppt/theme/theme105.xml" ContentType="application/vnd.openxmlformats-officedocument.theme+xml"/>
  <Override PartName="/ppt/theme/theme106.xml" ContentType="application/vnd.openxmlformats-officedocument.theme+xml"/>
  <Override PartName="/ppt/theme/theme107.xml" ContentType="application/vnd.openxmlformats-officedocument.theme+xml"/>
  <Override PartName="/ppt/theme/theme108.xml" ContentType="application/vnd.openxmlformats-officedocument.theme+xml"/>
  <Override PartName="/ppt/theme/theme109.xml" ContentType="application/vnd.openxmlformats-officedocument.theme+xml"/>
  <Override PartName="/ppt/theme/theme110.xml" ContentType="application/vnd.openxmlformats-officedocument.theme+xml"/>
  <Override PartName="/ppt/theme/theme111.xml" ContentType="application/vnd.openxmlformats-officedocument.theme+xml"/>
  <Override PartName="/ppt/theme/theme112.xml" ContentType="application/vnd.openxmlformats-officedocument.theme+xml"/>
  <Override PartName="/ppt/theme/theme113.xml" ContentType="application/vnd.openxmlformats-officedocument.theme+xml"/>
  <Override PartName="/ppt/theme/theme114.xml" ContentType="application/vnd.openxmlformats-officedocument.theme+xml"/>
  <Override PartName="/ppt/theme/theme115.xml" ContentType="application/vnd.openxmlformats-officedocument.theme+xml"/>
  <Override PartName="/ppt/theme/theme116.xml" ContentType="application/vnd.openxmlformats-officedocument.theme+xml"/>
  <Override PartName="/ppt/theme/theme117.xml" ContentType="application/vnd.openxmlformats-officedocument.theme+xml"/>
  <Override PartName="/ppt/theme/theme118.xml" ContentType="application/vnd.openxmlformats-officedocument.theme+xml"/>
  <Override PartName="/ppt/theme/theme119.xml" ContentType="application/vnd.openxmlformats-officedocument.theme+xml"/>
  <Override PartName="/ppt/theme/theme120.xml" ContentType="application/vnd.openxmlformats-officedocument.theme+xml"/>
  <Override PartName="/ppt/theme/theme121.xml" ContentType="application/vnd.openxmlformats-officedocument.theme+xml"/>
  <Override PartName="/ppt/theme/theme122.xml" ContentType="application/vnd.openxmlformats-officedocument.theme+xml"/>
  <Override PartName="/ppt/theme/theme123.xml" ContentType="application/vnd.openxmlformats-officedocument.theme+xml"/>
  <Override PartName="/ppt/theme/theme124.xml" ContentType="application/vnd.openxmlformats-officedocument.theme+xml"/>
  <Override PartName="/ppt/theme/theme125.xml" ContentType="application/vnd.openxmlformats-officedocument.theme+xml"/>
  <Override PartName="/ppt/theme/theme126.xml" ContentType="application/vnd.openxmlformats-officedocument.theme+xml"/>
  <Override PartName="/ppt/theme/theme127.xml" ContentType="application/vnd.openxmlformats-officedocument.theme+xml"/>
  <Override PartName="/ppt/theme/theme128.xml" ContentType="application/vnd.openxmlformats-officedocument.theme+xml"/>
  <Override PartName="/ppt/theme/theme129.xml" ContentType="application/vnd.openxmlformats-officedocument.theme+xml"/>
  <Override PartName="/ppt/theme/theme130.xml" ContentType="application/vnd.openxmlformats-officedocument.theme+xml"/>
  <Override PartName="/ppt/theme/theme131.xml" ContentType="application/vnd.openxmlformats-officedocument.theme+xml"/>
  <Override PartName="/ppt/theme/theme132.xml" ContentType="application/vnd.openxmlformats-officedocument.theme+xml"/>
  <Override PartName="/ppt/theme/theme133.xml" ContentType="application/vnd.openxmlformats-officedocument.theme+xml"/>
  <Override PartName="/ppt/theme/theme134.xml" ContentType="application/vnd.openxmlformats-officedocument.theme+xml"/>
  <Override PartName="/ppt/theme/theme135.xml" ContentType="application/vnd.openxmlformats-officedocument.theme+xml"/>
  <Override PartName="/ppt/theme/theme136.xml" ContentType="application/vnd.openxmlformats-officedocument.theme+xml"/>
  <Override PartName="/ppt/theme/theme137.xml" ContentType="application/vnd.openxmlformats-officedocument.theme+xml"/>
  <Override PartName="/ppt/theme/theme138.xml" ContentType="application/vnd.openxmlformats-officedocument.theme+xml"/>
  <Override PartName="/ppt/theme/theme139.xml" ContentType="application/vnd.openxmlformats-officedocument.theme+xml"/>
  <Override PartName="/ppt/theme/theme140.xml" ContentType="application/vnd.openxmlformats-officedocument.theme+xml"/>
  <Override PartName="/ppt/theme/theme141.xml" ContentType="application/vnd.openxmlformats-officedocument.theme+xml"/>
  <Override PartName="/ppt/theme/theme142.xml" ContentType="application/vnd.openxmlformats-officedocument.theme+xml"/>
  <Override PartName="/ppt/theme/theme143.xml" ContentType="application/vnd.openxmlformats-officedocument.theme+xml"/>
  <Override PartName="/ppt/theme/theme144.xml" ContentType="application/vnd.openxmlformats-officedocument.theme+xml"/>
  <Override PartName="/ppt/theme/theme145.xml" ContentType="application/vnd.openxmlformats-officedocument.theme+xml"/>
  <Override PartName="/ppt/theme/theme146.xml" ContentType="application/vnd.openxmlformats-officedocument.theme+xml"/>
  <Override PartName="/ppt/theme/theme147.xml" ContentType="application/vnd.openxmlformats-officedocument.theme+xml"/>
  <Override PartName="/ppt/theme/theme148.xml" ContentType="application/vnd.openxmlformats-officedocument.theme+xml"/>
  <Override PartName="/ppt/theme/theme149.xml" ContentType="application/vnd.openxmlformats-officedocument.theme+xml"/>
  <Override PartName="/ppt/theme/theme150.xml" ContentType="application/vnd.openxmlformats-officedocument.theme+xml"/>
  <Override PartName="/ppt/theme/theme151.xml" ContentType="application/vnd.openxmlformats-officedocument.theme+xml"/>
  <Override PartName="/ppt/theme/theme152.xml" ContentType="application/vnd.openxmlformats-officedocument.theme+xml"/>
  <Override PartName="/ppt/theme/theme153.xml" ContentType="application/vnd.openxmlformats-officedocument.theme+xml"/>
  <Override PartName="/ppt/theme/theme154.xml" ContentType="application/vnd.openxmlformats-officedocument.theme+xml"/>
  <Override PartName="/ppt/theme/theme155.xml" ContentType="application/vnd.openxmlformats-officedocument.theme+xml"/>
  <Override PartName="/ppt/theme/theme156.xml" ContentType="application/vnd.openxmlformats-officedocument.theme+xml"/>
  <Override PartName="/ppt/theme/theme157.xml" ContentType="application/vnd.openxmlformats-officedocument.theme+xml"/>
  <Override PartName="/ppt/theme/theme158.xml" ContentType="application/vnd.openxmlformats-officedocument.theme+xml"/>
  <Override PartName="/ppt/theme/theme159.xml" ContentType="application/vnd.openxmlformats-officedocument.theme+xml"/>
  <Override PartName="/ppt/theme/theme160.xml" ContentType="application/vnd.openxmlformats-officedocument.theme+xml"/>
  <Override PartName="/ppt/theme/theme161.xml" ContentType="application/vnd.openxmlformats-officedocument.theme+xml"/>
  <Override PartName="/ppt/theme/theme162.xml" ContentType="application/vnd.openxmlformats-officedocument.theme+xml"/>
  <Override PartName="/ppt/theme/theme163.xml" ContentType="application/vnd.openxmlformats-officedocument.theme+xml"/>
  <Override PartName="/ppt/theme/theme164.xml" ContentType="application/vnd.openxmlformats-officedocument.theme+xml"/>
  <Override PartName="/ppt/theme/theme165.xml" ContentType="application/vnd.openxmlformats-officedocument.theme+xml"/>
  <Override PartName="/ppt/theme/theme166.xml" ContentType="application/vnd.openxmlformats-officedocument.theme+xml"/>
  <Override PartName="/ppt/theme/theme167.xml" ContentType="application/vnd.openxmlformats-officedocument.theme+xml"/>
  <Override PartName="/ppt/theme/theme168.xml" ContentType="application/vnd.openxmlformats-officedocument.theme+xml"/>
  <Override PartName="/ppt/theme/theme169.xml" ContentType="application/vnd.openxmlformats-officedocument.theme+xml"/>
  <Override PartName="/ppt/theme/theme170.xml" ContentType="application/vnd.openxmlformats-officedocument.theme+xml"/>
  <Override PartName="/ppt/theme/theme171.xml" ContentType="application/vnd.openxmlformats-officedocument.theme+xml"/>
  <Override PartName="/ppt/theme/theme172.xml" ContentType="application/vnd.openxmlformats-officedocument.theme+xml"/>
  <Override PartName="/ppt/theme/theme173.xml" ContentType="application/vnd.openxmlformats-officedocument.theme+xml"/>
  <Override PartName="/ppt/theme/theme174.xml" ContentType="application/vnd.openxmlformats-officedocument.theme+xml"/>
  <Override PartName="/ppt/theme/theme175.xml" ContentType="application/vnd.openxmlformats-officedocument.theme+xml"/>
  <Override PartName="/ppt/theme/theme176.xml" ContentType="application/vnd.openxmlformats-officedocument.theme+xml"/>
  <Override PartName="/ppt/theme/theme177.xml" ContentType="application/vnd.openxmlformats-officedocument.theme+xml"/>
  <Override PartName="/ppt/theme/theme178.xml" ContentType="application/vnd.openxmlformats-officedocument.theme+xml"/>
  <Override PartName="/ppt/theme/theme179.xml" ContentType="application/vnd.openxmlformats-officedocument.theme+xml"/>
  <Override PartName="/ppt/theme/theme180.xml" ContentType="application/vnd.openxmlformats-officedocument.theme+xml"/>
  <Override PartName="/ppt/theme/theme181.xml" ContentType="application/vnd.openxmlformats-officedocument.theme+xml"/>
  <Override PartName="/ppt/theme/theme182.xml" ContentType="application/vnd.openxmlformats-officedocument.theme+xml"/>
  <Override PartName="/ppt/theme/theme183.xml" ContentType="application/vnd.openxmlformats-officedocument.theme+xml"/>
  <Override PartName="/ppt/theme/theme184.xml" ContentType="application/vnd.openxmlformats-officedocument.theme+xml"/>
  <Override PartName="/ppt/theme/theme185.xml" ContentType="application/vnd.openxmlformats-officedocument.theme+xml"/>
  <Override PartName="/ppt/theme/theme186.xml" ContentType="application/vnd.openxmlformats-officedocument.theme+xml"/>
  <Override PartName="/ppt/theme/theme187.xml" ContentType="application/vnd.openxmlformats-officedocument.theme+xml"/>
  <Override PartName="/ppt/theme/theme188.xml" ContentType="application/vnd.openxmlformats-officedocument.theme+xml"/>
  <Override PartName="/ppt/theme/theme189.xml" ContentType="application/vnd.openxmlformats-officedocument.theme+xml"/>
  <Override PartName="/ppt/theme/theme190.xml" ContentType="application/vnd.openxmlformats-officedocument.theme+xml"/>
  <Override PartName="/ppt/theme/theme191.xml" ContentType="application/vnd.openxmlformats-officedocument.theme+xml"/>
  <Override PartName="/ppt/theme/theme192.xml" ContentType="application/vnd.openxmlformats-officedocument.theme+xml"/>
  <Override PartName="/ppt/theme/theme193.xml" ContentType="application/vnd.openxmlformats-officedocument.theme+xml"/>
  <Override PartName="/ppt/theme/theme194.xml" ContentType="application/vnd.openxmlformats-officedocument.theme+xml"/>
  <Override PartName="/ppt/theme/theme195.xml" ContentType="application/vnd.openxmlformats-officedocument.theme+xml"/>
  <Override PartName="/ppt/theme/theme196.xml" ContentType="application/vnd.openxmlformats-officedocument.theme+xml"/>
  <Override PartName="/ppt/theme/theme197.xml" ContentType="application/vnd.openxmlformats-officedocument.theme+xml"/>
  <Override PartName="/ppt/theme/theme198.xml" ContentType="application/vnd.openxmlformats-officedocument.theme+xml"/>
  <Override PartName="/ppt/theme/theme199.xml" ContentType="application/vnd.openxmlformats-officedocument.theme+xml"/>
  <Override PartName="/ppt/theme/theme200.xml" ContentType="application/vnd.openxmlformats-officedocument.theme+xml"/>
  <Override PartName="/ppt/theme/theme201.xml" ContentType="application/vnd.openxmlformats-officedocument.theme+xml"/>
  <Override PartName="/ppt/theme/theme202.xml" ContentType="application/vnd.openxmlformats-officedocument.theme+xml"/>
  <Override PartName="/ppt/theme/theme210.xml" ContentType="application/vnd.openxmlformats-officedocument.theme+xml"/>
  <Override PartName="/ppt/theme/theme211.xml" ContentType="application/vnd.openxmlformats-officedocument.theme+xml"/>
  <Override PartName="/ppt/theme/theme212.xml" ContentType="application/vnd.openxmlformats-officedocument.theme+xml"/>
  <Override PartName="/ppt/theme/theme220.xml" ContentType="application/vnd.openxmlformats-officedocument.theme+xml"/>
  <Override PartName="/ppt/theme/theme221.xml" ContentType="application/vnd.openxmlformats-officedocument.theme+xml"/>
  <Override PartName="/ppt/theme/theme222.xml" ContentType="application/vnd.openxmlformats-officedocument.theme+xml"/>
  <Override PartName="/ppt/theme/theme230.xml" ContentType="application/vnd.openxmlformats-officedocument.theme+xml"/>
  <Override PartName="/ppt/theme/theme231.xml" ContentType="application/vnd.openxmlformats-officedocument.theme+xml"/>
  <Override PartName="/ppt/theme/theme232.xml" ContentType="application/vnd.openxmlformats-officedocument.theme+xml"/>
  <Override PartName="/ppt/theme/theme240.xml" ContentType="application/vnd.openxmlformats-officedocument.theme+xml"/>
  <Override PartName="/ppt/theme/theme241.xml" ContentType="application/vnd.openxmlformats-officedocument.theme+xml"/>
  <Override PartName="/ppt/theme/theme242.xml" ContentType="application/vnd.openxmlformats-officedocument.theme+xml"/>
  <Override PartName="/ppt/theme/theme243.xml" ContentType="application/vnd.openxmlformats-officedocument.theme+xml"/>
  <Override PartName="/ppt/theme/theme244.xml" ContentType="application/vnd.openxmlformats-officedocument.theme+xml"/>
  <Override PartName="/ppt/theme/theme245.xml" ContentType="application/vnd.openxmlformats-officedocument.theme+xml"/>
  <Override PartName="/ppt/theme/theme246.xml" ContentType="application/vnd.openxmlformats-officedocument.theme+xml"/>
  <Override PartName="/ppt/theme/theme247.xml" ContentType="application/vnd.openxmlformats-officedocument.theme+xml"/>
  <Override PartName="/ppt/theme/theme248.xml" ContentType="application/vnd.openxmlformats-officedocument.theme+xml"/>
  <Override PartName="/ppt/theme/theme249.xml" ContentType="application/vnd.openxmlformats-officedocument.theme+xml"/>
  <Override PartName="/ppt/notesSlides/notesSlide56.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59.xml" ContentType="application/vnd.openxmlformats-officedocument.presentationml.notesSlide+xml"/>
  <Override PartName="/ppt/notesSlides/notesSlide7.xml" ContentType="application/vnd.openxmlformats-officedocument.presentationml.notesSlide+xml"/>
  <Override PartName="/ppt/notesSlides/notesSlide28.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12.xml.rels" ContentType="application/vnd.openxmlformats-package.relationships+xml"/>
  <Override PartName="/ppt/notesSlides/_rels/notesSlide56.xml.rels" ContentType="application/vnd.openxmlformats-package.relationships+xml"/>
  <Override PartName="/ppt/notesSlides/_rels/notesSlide47.xml.rels" ContentType="application/vnd.openxmlformats-package.relationships+xml"/>
  <Override PartName="/ppt/notesSlides/_rels/notesSlide4.xml.rels" ContentType="application/vnd.openxmlformats-package.relationships+xml"/>
  <Override PartName="/ppt/notesSlides/_rels/notesSlide28.xml.rels" ContentType="application/vnd.openxmlformats-package.relationships+xml"/>
  <Override PartName="/ppt/notesSlides/_rels/notesSlide59.xml.rels" ContentType="application/vnd.openxmlformats-package.relationships+xml"/>
  <Override PartName="/ppt/notesSlides/_rels/notesSlide60.xml.rels" ContentType="application/vnd.openxmlformats-package.relationships+xml"/>
  <Override PartName="/ppt/notesSlides/_rels/notesSlide7.xml.rels" ContentType="application/vnd.openxmlformats-package.relationships+xml"/>
  <Override PartName="/ppt/notesSlides/_rels/notesSlide13.xml.rels" ContentType="application/vnd.openxmlformats-package.relationships+xml"/>
  <Override PartName="/ppt/notesSlides/_rels/notesSlide17.xml.rels" ContentType="application/vnd.openxmlformats-package.relationships+xml"/>
  <Override PartName="/ppt/notesSlides/_rels/notesSlide23.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45.xml.rels" ContentType="application/vnd.openxmlformats-package.relationships+xml"/>
  <Override PartName="/ppt/notesSlides/_rels/notesSlide46.xml.rels" ContentType="application/vnd.openxmlformats-package.relationships+xml"/>
  <Override PartName="/ppt/notesSlides/_rels/notesSlide48.xml.rels" ContentType="application/vnd.openxmlformats-package.relationships+xml"/>
  <Override PartName="/ppt/notesSlides/_rels/notesSlide49.xml.rels" ContentType="application/vnd.openxmlformats-package.relationships+xml"/>
  <Override PartName="/ppt/notesSlides/_rels/notesSlide50.xml.rels" ContentType="application/vnd.openxmlformats-package.relationships+xml"/>
  <Override PartName="/ppt/notesSlides/_rels/notesSlide51.xml.rels" ContentType="application/vnd.openxmlformats-package.relationships+xml"/>
  <Override PartName="/ppt/notesSlides/_rels/notesSlide52.xml.rels" ContentType="application/vnd.openxmlformats-package.relationships+xml"/>
  <Override PartName="/ppt/notesSlides/_rels/notesSlide53.xml.rels" ContentType="application/vnd.openxmlformats-package.relationships+xml"/>
  <Override PartName="/ppt/notesSlides/_rels/notesSlide54.xml.rels" ContentType="application/vnd.openxmlformats-package.relationships+xml"/>
  <Override PartName="/ppt/notesSlides/_rels/notesSlide55.xml.rels" ContentType="application/vnd.openxmlformats-package.relationships+xml"/>
  <Override PartName="/ppt/notesSlides/_rels/notesSlide57.xml.rels" ContentType="application/vnd.openxmlformats-package.relationships+xml"/>
  <Override PartName="/ppt/notesSlides/_rels/notesSlide58.xml.rels" ContentType="application/vnd.openxmlformats-package.relationships+xml"/>
  <Override PartName="/ppt/notesSlides/_rels/notesSlide61.xml.rels" ContentType="application/vnd.openxmlformats-package.relationships+xml"/>
  <Override PartName="/ppt/notesSlides/_rels/notesSlide62.xml.rels" ContentType="application/vnd.openxmlformats-package.relationships+xml"/>
  <Override PartName="/ppt/notesSlides/_rels/notesSlide64.xml.rels" ContentType="application/vnd.openxmlformats-package.relationships+xml"/>
  <Override PartName="/ppt/notesSlides/_rels/notesSlide72.xml.rels" ContentType="application/vnd.openxmlformats-package.relationships+xml"/>
  <Override PartName="/ppt/notesSlides/_rels/notesSlide73.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4.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200.xml.rels" ContentType="application/vnd.openxmlformats-package.relationships+xml"/>
  <Override PartName="/ppt/slideLayouts/_rels/slideLayout62.xml.rels" ContentType="application/vnd.openxmlformats-package.relationships+xml"/>
  <Override PartName="/ppt/slideLayouts/_rels/slideLayout201.xml.rels" ContentType="application/vnd.openxmlformats-package.relationships+xml"/>
  <Override PartName="/ppt/slideLayouts/_rels/slideLayout63.xml.rels" ContentType="application/vnd.openxmlformats-package.relationships+xml"/>
  <Override PartName="/ppt/slideLayouts/_rels/slideLayout202.xml.rels" ContentType="application/vnd.openxmlformats-package.relationships+xml"/>
  <Override PartName="/ppt/slideLayouts/_rels/slideLayout64.xml.rels" ContentType="application/vnd.openxmlformats-package.relationships+xml"/>
  <Override PartName="/ppt/slideLayouts/_rels/slideLayout203.xml.rels" ContentType="application/vnd.openxmlformats-package.relationships+xml"/>
  <Override PartName="/ppt/slideLayouts/_rels/slideLayout65.xml.rels" ContentType="application/vnd.openxmlformats-package.relationships+xml"/>
  <Override PartName="/ppt/slideLayouts/_rels/slideLayout204.xml.rels" ContentType="application/vnd.openxmlformats-package.relationships+xml"/>
  <Override PartName="/ppt/slideLayouts/_rels/slideLayout66.xml.rels" ContentType="application/vnd.openxmlformats-package.relationships+xml"/>
  <Override PartName="/ppt/slideLayouts/_rels/slideLayout205.xml.rels" ContentType="application/vnd.openxmlformats-package.relationships+xml"/>
  <Override PartName="/ppt/slideLayouts/_rels/slideLayout67.xml.rels" ContentType="application/vnd.openxmlformats-package.relationships+xml"/>
  <Override PartName="/ppt/slideLayouts/_rels/slideLayout206.xml.rels" ContentType="application/vnd.openxmlformats-package.relationships+xml"/>
  <Override PartName="/ppt/slideLayouts/_rels/slideLayout68.xml.rels" ContentType="application/vnd.openxmlformats-package.relationships+xml"/>
  <Override PartName="/ppt/slideLayouts/_rels/slideLayout207.xml.rels" ContentType="application/vnd.openxmlformats-package.relationships+xml"/>
  <Override PartName="/ppt/slideLayouts/_rels/slideLayout69.xml.rels" ContentType="application/vnd.openxmlformats-package.relationships+xml"/>
  <Override PartName="/ppt/slideLayouts/_rels/slideLayout208.xml.rels" ContentType="application/vnd.openxmlformats-package.relationships+xml"/>
  <Override PartName="/ppt/slideLayouts/_rels/slideLayout158.xml.rels" ContentType="application/vnd.openxmlformats-package.relationships+xml"/>
  <Override PartName="/ppt/slideLayouts/_rels/slideLayout70.xml.rels" ContentType="application/vnd.openxmlformats-package.relationships+xml"/>
  <Override PartName="/ppt/slideLayouts/_rels/slideLayout159.xml.rels" ContentType="application/vnd.openxmlformats-package.relationships+xml"/>
  <Override PartName="/ppt/slideLayouts/_rels/slideLayout71.xml.rels" ContentType="application/vnd.openxmlformats-package.relationships+xml"/>
  <Override PartName="/ppt/slideLayouts/_rels/slideLayout210.xml.rels" ContentType="application/vnd.openxmlformats-package.relationships+xml"/>
  <Override PartName="/ppt/slideLayouts/_rels/slideLayout72.xml.rels" ContentType="application/vnd.openxmlformats-package.relationships+xml"/>
  <Override PartName="/ppt/slideLayouts/_rels/slideLayout211.xml.rels" ContentType="application/vnd.openxmlformats-package.relationships+xml"/>
  <Override PartName="/ppt/slideLayouts/_rels/slideLayout73.xml.rels" ContentType="application/vnd.openxmlformats-package.relationships+xml"/>
  <Override PartName="/ppt/slideLayouts/_rels/slideLayout212.xml.rels" ContentType="application/vnd.openxmlformats-package.relationships+xml"/>
  <Override PartName="/ppt/slideLayouts/_rels/slideLayout74.xml.rels" ContentType="application/vnd.openxmlformats-package.relationships+xml"/>
  <Override PartName="/ppt/slideLayouts/_rels/slideLayout213.xml.rels" ContentType="application/vnd.openxmlformats-package.relationships+xml"/>
  <Override PartName="/ppt/slideLayouts/_rels/slideLayout75.xml.rels" ContentType="application/vnd.openxmlformats-package.relationships+xml"/>
  <Override PartName="/ppt/slideLayouts/_rels/slideLayout214.xml.rels" ContentType="application/vnd.openxmlformats-package.relationships+xml"/>
  <Override PartName="/ppt/slideLayouts/_rels/slideLayout76.xml.rels" ContentType="application/vnd.openxmlformats-package.relationships+xml"/>
  <Override PartName="/ppt/slideLayouts/_rels/slideLayout215.xml.rels" ContentType="application/vnd.openxmlformats-package.relationships+xml"/>
  <Override PartName="/ppt/slideLayouts/_rels/slideLayout77.xml.rels" ContentType="application/vnd.openxmlformats-package.relationships+xml"/>
  <Override PartName="/ppt/slideLayouts/_rels/slideLayout216.xml.rels" ContentType="application/vnd.openxmlformats-package.relationships+xml"/>
  <Override PartName="/ppt/slideLayouts/_rels/slideLayout78.xml.rels" ContentType="application/vnd.openxmlformats-package.relationships+xml"/>
  <Override PartName="/ppt/slideLayouts/_rels/slideLayout217.xml.rels" ContentType="application/vnd.openxmlformats-package.relationships+xml"/>
  <Override PartName="/ppt/slideLayouts/_rels/slideLayout79.xml.rels" ContentType="application/vnd.openxmlformats-package.relationships+xml"/>
  <Override PartName="/ppt/slideLayouts/_rels/slideLayout218.xml.rels" ContentType="application/vnd.openxmlformats-package.relationships+xml"/>
  <Override PartName="/ppt/slideLayouts/_rels/slideLayout168.xml.rels" ContentType="application/vnd.openxmlformats-package.relationships+xml"/>
  <Override PartName="/ppt/slideLayouts/_rels/slideLayout80.xml.rels" ContentType="application/vnd.openxmlformats-package.relationships+xml"/>
  <Override PartName="/ppt/slideLayouts/_rels/slideLayout169.xml.rels" ContentType="application/vnd.openxmlformats-package.relationships+xml"/>
  <Override PartName="/ppt/slideLayouts/_rels/slideLayout81.xml.rels" ContentType="application/vnd.openxmlformats-package.relationships+xml"/>
  <Override PartName="/ppt/slideLayouts/_rels/slideLayout220.xml.rels" ContentType="application/vnd.openxmlformats-package.relationships+xml"/>
  <Override PartName="/ppt/slideLayouts/_rels/slideLayout82.xml.rels" ContentType="application/vnd.openxmlformats-package.relationships+xml"/>
  <Override PartName="/ppt/slideLayouts/_rels/slideLayout221.xml.rels" ContentType="application/vnd.openxmlformats-package.relationships+xml"/>
  <Override PartName="/ppt/slideLayouts/_rels/slideLayout83.xml.rels" ContentType="application/vnd.openxmlformats-package.relationships+xml"/>
  <Override PartName="/ppt/slideLayouts/_rels/slideLayout222.xml.rels" ContentType="application/vnd.openxmlformats-package.relationships+xml"/>
  <Override PartName="/ppt/slideLayouts/_rels/slideLayout84.xml.rels" ContentType="application/vnd.openxmlformats-package.relationships+xml"/>
  <Override PartName="/ppt/slideLayouts/_rels/slideLayout223.xml.rels" ContentType="application/vnd.openxmlformats-package.relationships+xml"/>
  <Override PartName="/ppt/slideLayouts/_rels/slideLayout85.xml.rels" ContentType="application/vnd.openxmlformats-package.relationships+xml"/>
  <Override PartName="/ppt/slideLayouts/_rels/slideLayout224.xml.rels" ContentType="application/vnd.openxmlformats-package.relationships+xml"/>
  <Override PartName="/ppt/slideLayouts/_rels/slideLayout86.xml.rels" ContentType="application/vnd.openxmlformats-package.relationships+xml"/>
  <Override PartName="/ppt/slideLayouts/_rels/slideLayout225.xml.rels" ContentType="application/vnd.openxmlformats-package.relationships+xml"/>
  <Override PartName="/ppt/slideLayouts/_rels/slideLayout87.xml.rels" ContentType="application/vnd.openxmlformats-package.relationships+xml"/>
  <Override PartName="/ppt/slideLayouts/_rels/slideLayout226.xml.rels" ContentType="application/vnd.openxmlformats-package.relationships+xml"/>
  <Override PartName="/ppt/slideLayouts/_rels/slideLayout88.xml.rels" ContentType="application/vnd.openxmlformats-package.relationships+xml"/>
  <Override PartName="/ppt/slideLayouts/_rels/slideLayout227.xml.rels" ContentType="application/vnd.openxmlformats-package.relationships+xml"/>
  <Override PartName="/ppt/slideLayouts/_rels/slideLayout89.xml.rels" ContentType="application/vnd.openxmlformats-package.relationships+xml"/>
  <Override PartName="/ppt/slideLayouts/_rels/slideLayout228.xml.rels" ContentType="application/vnd.openxmlformats-package.relationships+xml"/>
  <Override PartName="/ppt/slideLayouts/_rels/slideLayout178.xml.rels" ContentType="application/vnd.openxmlformats-package.relationships+xml"/>
  <Override PartName="/ppt/slideLayouts/_rels/slideLayout90.xml.rels" ContentType="application/vnd.openxmlformats-package.relationships+xml"/>
  <Override PartName="/ppt/slideLayouts/_rels/slideLayout179.xml.rels" ContentType="application/vnd.openxmlformats-package.relationships+xml"/>
  <Override PartName="/ppt/slideLayouts/_rels/slideLayout91.xml.rels" ContentType="application/vnd.openxmlformats-package.relationships+xml"/>
  <Override PartName="/ppt/slideLayouts/_rels/slideLayout230.xml.rels" ContentType="application/vnd.openxmlformats-package.relationships+xml"/>
  <Override PartName="/ppt/slideLayouts/_rels/slideLayout92.xml.rels" ContentType="application/vnd.openxmlformats-package.relationships+xml"/>
  <Override PartName="/ppt/slideLayouts/_rels/slideLayout231.xml.rels" ContentType="application/vnd.openxmlformats-package.relationships+xml"/>
  <Override PartName="/ppt/slideLayouts/_rels/slideLayout93.xml.rels" ContentType="application/vnd.openxmlformats-package.relationships+xml"/>
  <Override PartName="/ppt/slideLayouts/_rels/slideLayout232.xml.rels" ContentType="application/vnd.openxmlformats-package.relationships+xml"/>
  <Override PartName="/ppt/slideLayouts/_rels/slideLayout94.xml.rels" ContentType="application/vnd.openxmlformats-package.relationships+xml"/>
  <Override PartName="/ppt/slideLayouts/_rels/slideLayout233.xml.rels" ContentType="application/vnd.openxmlformats-package.relationships+xml"/>
  <Override PartName="/ppt/slideLayouts/_rels/slideLayout95.xml.rels" ContentType="application/vnd.openxmlformats-package.relationships+xml"/>
  <Override PartName="/ppt/slideLayouts/_rels/slideLayout234.xml.rels" ContentType="application/vnd.openxmlformats-package.relationships+xml"/>
  <Override PartName="/ppt/slideLayouts/_rels/slideLayout96.xml.rels" ContentType="application/vnd.openxmlformats-package.relationships+xml"/>
  <Override PartName="/ppt/slideLayouts/_rels/slideLayout235.xml.rels" ContentType="application/vnd.openxmlformats-package.relationships+xml"/>
  <Override PartName="/ppt/slideLayouts/_rels/slideLayout97.xml.rels" ContentType="application/vnd.openxmlformats-package.relationships+xml"/>
  <Override PartName="/ppt/slideLayouts/_rels/slideLayout236.xml.rels" ContentType="application/vnd.openxmlformats-package.relationships+xml"/>
  <Override PartName="/ppt/slideLayouts/_rels/slideLayout98.xml.rels" ContentType="application/vnd.openxmlformats-package.relationships+xml"/>
  <Override PartName="/ppt/slideLayouts/_rels/slideLayout237.xml.rels" ContentType="application/vnd.openxmlformats-package.relationships+xml"/>
  <Override PartName="/ppt/slideLayouts/_rels/slideLayout99.xml.rels" ContentType="application/vnd.openxmlformats-package.relationships+xml"/>
  <Override PartName="/ppt/slideLayouts/_rels/slideLayout238.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_rels/slideLayout157.xml.rels" ContentType="application/vnd.openxmlformats-package.relationships+xml"/>
  <Override PartName="/ppt/slideLayouts/_rels/slideLayout160.xml.rels" ContentType="application/vnd.openxmlformats-package.relationships+xml"/>
  <Override PartName="/ppt/slideLayouts/_rels/slideLayout161.xml.rels" ContentType="application/vnd.openxmlformats-package.relationships+xml"/>
  <Override PartName="/ppt/slideLayouts/_rels/slideLayout162.xml.rels" ContentType="application/vnd.openxmlformats-package.relationships+xml"/>
  <Override PartName="/ppt/slideLayouts/_rels/slideLayout163.xml.rels" ContentType="application/vnd.openxmlformats-package.relationships+xml"/>
  <Override PartName="/ppt/slideLayouts/_rels/slideLayout164.xml.rels" ContentType="application/vnd.openxmlformats-package.relationships+xml"/>
  <Override PartName="/ppt/slideLayouts/_rels/slideLayout165.xml.rels" ContentType="application/vnd.openxmlformats-package.relationships+xml"/>
  <Override PartName="/ppt/slideLayouts/_rels/slideLayout166.xml.rels" ContentType="application/vnd.openxmlformats-package.relationships+xml"/>
  <Override PartName="/ppt/slideLayouts/_rels/slideLayout167.xml.rels" ContentType="application/vnd.openxmlformats-package.relationships+xml"/>
  <Override PartName="/ppt/slideLayouts/_rels/slideLayout170.xml.rels" ContentType="application/vnd.openxmlformats-package.relationships+xml"/>
  <Override PartName="/ppt/slideLayouts/_rels/slideLayout171.xml.rels" ContentType="application/vnd.openxmlformats-package.relationships+xml"/>
  <Override PartName="/ppt/slideLayouts/_rels/slideLayout172.xml.rels" ContentType="application/vnd.openxmlformats-package.relationships+xml"/>
  <Override PartName="/ppt/slideLayouts/_rels/slideLayout173.xml.rels" ContentType="application/vnd.openxmlformats-package.relationships+xml"/>
  <Override PartName="/ppt/slideLayouts/_rels/slideLayout174.xml.rels" ContentType="application/vnd.openxmlformats-package.relationships+xml"/>
  <Override PartName="/ppt/slideLayouts/_rels/slideLayout175.xml.rels" ContentType="application/vnd.openxmlformats-package.relationships+xml"/>
  <Override PartName="/ppt/slideLayouts/_rels/slideLayout176.xml.rels" ContentType="application/vnd.openxmlformats-package.relationships+xml"/>
  <Override PartName="/ppt/slideLayouts/_rels/slideLayout177.xml.rels" ContentType="application/vnd.openxmlformats-package.relationships+xml"/>
  <Override PartName="/ppt/slideLayouts/_rels/slideLayout180.xml.rels" ContentType="application/vnd.openxmlformats-package.relationships+xml"/>
  <Override PartName="/ppt/slideLayouts/_rels/slideLayout181.xml.rels" ContentType="application/vnd.openxmlformats-package.relationships+xml"/>
  <Override PartName="/ppt/slideLayouts/_rels/slideLayout182.xml.rels" ContentType="application/vnd.openxmlformats-package.relationships+xml"/>
  <Override PartName="/ppt/slideLayouts/_rels/slideLayout183.xml.rels" ContentType="application/vnd.openxmlformats-package.relationships+xml"/>
  <Override PartName="/ppt/slideLayouts/_rels/slideLayout184.xml.rels" ContentType="application/vnd.openxmlformats-package.relationships+xml"/>
  <Override PartName="/ppt/slideLayouts/_rels/slideLayout185.xml.rels" ContentType="application/vnd.openxmlformats-package.relationships+xml"/>
  <Override PartName="/ppt/slideLayouts/_rels/slideLayout186.xml.rels" ContentType="application/vnd.openxmlformats-package.relationships+xml"/>
  <Override PartName="/ppt/slideLayouts/_rels/slideLayout187.xml.rels" ContentType="application/vnd.openxmlformats-package.relationships+xml"/>
  <Override PartName="/ppt/slideLayouts/_rels/slideLayout188.xml.rels" ContentType="application/vnd.openxmlformats-package.relationships+xml"/>
  <Override PartName="/ppt/slideLayouts/_rels/slideLayout189.xml.rels" ContentType="application/vnd.openxmlformats-package.relationships+xml"/>
  <Override PartName="/ppt/slideLayouts/_rels/slideLayout190.xml.rels" ContentType="application/vnd.openxmlformats-package.relationships+xml"/>
  <Override PartName="/ppt/slideLayouts/_rels/slideLayout191.xml.rels" ContentType="application/vnd.openxmlformats-package.relationships+xml"/>
  <Override PartName="/ppt/slideLayouts/_rels/slideLayout192.xml.rels" ContentType="application/vnd.openxmlformats-package.relationships+xml"/>
  <Override PartName="/ppt/slideLayouts/_rels/slideLayout193.xml.rels" ContentType="application/vnd.openxmlformats-package.relationships+xml"/>
  <Override PartName="/ppt/slideLayouts/_rels/slideLayout194.xml.rels" ContentType="application/vnd.openxmlformats-package.relationships+xml"/>
  <Override PartName="/ppt/slideLayouts/_rels/slideLayout195.xml.rels" ContentType="application/vnd.openxmlformats-package.relationships+xml"/>
  <Override PartName="/ppt/slideLayouts/_rels/slideLayout196.xml.rels" ContentType="application/vnd.openxmlformats-package.relationships+xml"/>
  <Override PartName="/ppt/slideLayouts/_rels/slideLayout197.xml.rels" ContentType="application/vnd.openxmlformats-package.relationships+xml"/>
  <Override PartName="/ppt/slideLayouts/_rels/slideLayout198.xml.rels" ContentType="application/vnd.openxmlformats-package.relationships+xml"/>
  <Override PartName="/ppt/slideLayouts/_rels/slideLayout199.xml.rels" ContentType="application/vnd.openxmlformats-package.relationships+xml"/>
  <Override PartName="/ppt/slideLayouts/_rels/slideLayout209.xml.rels" ContentType="application/vnd.openxmlformats-package.relationships+xml"/>
  <Override PartName="/ppt/slideLayouts/_rels/slideLayout219.xml.rels" ContentType="application/vnd.openxmlformats-package.relationships+xml"/>
  <Override PartName="/ppt/slideLayouts/_rels/slideLayout229.xml.rels" ContentType="application/vnd.openxmlformats-package.relationships+xml"/>
  <Override PartName="/ppt/slideLayouts/_rels/slideLayout239.xml.rels" ContentType="application/vnd.openxmlformats-package.relationships+xml"/>
  <Override PartName="/ppt/slideLayouts/_rels/slideLayout240.xml.rels" ContentType="application/vnd.openxmlformats-package.relationships+xml"/>
  <Override PartName="/ppt/slideLayouts/_rels/slideLayout241.xml.rels" ContentType="application/vnd.openxmlformats-package.relationships+xml"/>
  <Override PartName="/ppt/slideLayouts/_rels/slideLayout242.xml.rels" ContentType="application/vnd.openxmlformats-package.relationships+xml"/>
  <Override PartName="/ppt/slideLayouts/_rels/slideLayout243.xml.rels" ContentType="application/vnd.openxmlformats-package.relationships+xml"/>
  <Override PartName="/ppt/slideLayouts/_rels/slideLayout244.xml.rels" ContentType="application/vnd.openxmlformats-package.relationships+xml"/>
  <Override PartName="/ppt/slideLayouts/_rels/slideLayout245.xml.rels" ContentType="application/vnd.openxmlformats-package.relationships+xml"/>
  <Override PartName="/ppt/slideLayouts/_rels/slideLayout246.xml.rels" ContentType="application/vnd.openxmlformats-package.relationships+xml"/>
  <Override PartName="/ppt/slideLayouts/_rels/slideLayout247.xml.rels" ContentType="application/vnd.openxmlformats-package.relationships+xml"/>
  <Override PartName="/ppt/slideLayouts/_rels/slideLayout248.xml.rels" ContentType="application/vnd.openxmlformats-package.relationships+xml"/>
  <Override PartName="/ppt/slideLayouts/_rels/slideLayout249.xml.rels" ContentType="application/vnd.openxmlformats-package.relationships+xml"/>
  <Override PartName="/ppt/slideLayouts/_rels/slideLayout250.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158.xml" ContentType="application/vnd.openxmlformats-officedocument.presentationml.slideLayout+xml"/>
  <Override PartName="/ppt/slideLayouts/slideLayout71.xml" ContentType="application/vnd.openxmlformats-officedocument.presentationml.slideLayout+xml"/>
  <Override PartName="/ppt/slideLayouts/slideLayout15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168.xml" ContentType="application/vnd.openxmlformats-officedocument.presentationml.slideLayout+xml"/>
  <Override PartName="/ppt/slideLayouts/slideLayout81.xml" ContentType="application/vnd.openxmlformats-officedocument.presentationml.slideLayout+xml"/>
  <Override PartName="/ppt/slideLayouts/slideLayout169.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178.xml" ContentType="application/vnd.openxmlformats-officedocument.presentationml.slideLayout+xml"/>
  <Override PartName="/ppt/slideLayouts/slideLayout91.xml" ContentType="application/vnd.openxmlformats-officedocument.presentationml.slideLayout+xml"/>
  <Override PartName="/ppt/slideLayouts/slideLayout179.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21.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24.xml.rels" ContentType="application/vnd.openxmlformats-package.relationships+xml"/>
  <Override PartName="/ppt/slides/_rels/slide8.xml.rels" ContentType="application/vnd.openxmlformats-package.relationships+xml"/>
  <Override PartName="/ppt/slides/_rels/slide52.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53.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media/image57.png" ContentType="image/png"/>
  <Override PartName="/ppt/media/image28.jpeg" ContentType="image/jpeg"/>
  <Override PartName="/ppt/media/image1.png" ContentType="image/png"/>
  <Override PartName="/ppt/media/image31.png" ContentType="image/png"/>
  <Override PartName="/ppt/media/image7.jpeg" ContentType="image/jpeg"/>
  <Override PartName="/ppt/media/image58.png" ContentType="image/png"/>
  <Override PartName="/ppt/media/image2.png" ContentType="image/png"/>
  <Override PartName="/ppt/media/image3.png" ContentType="image/png"/>
  <Override PartName="/ppt/media/image84.jpeg" ContentType="image/jpeg"/>
  <Override PartName="/ppt/media/image59.png" ContentType="image/png"/>
  <Override PartName="/ppt/media/image6.jpeg" ContentType="image/jpeg"/>
  <Override PartName="/ppt/media/image21.png" ContentType="image/png"/>
  <Override PartName="/ppt/media/image70.png" ContentType="image/png"/>
  <Override PartName="/ppt/media/image4.png" ContentType="image/png"/>
  <Override PartName="/ppt/media/image5.png" ContentType="image/png"/>
  <Override PartName="/ppt/media/image74.png" ContentType="image/png"/>
  <Override PartName="/ppt/media/image8.png" ContentType="image/png"/>
  <Override PartName="/ppt/media/image9.png" ContentType="image/png"/>
  <Override PartName="/ppt/media/image10.png" ContentType="image/png"/>
  <Override PartName="/ppt/media/image29.jpeg" ContentType="image/jpeg"/>
  <Override PartName="/ppt/media/image66.png" ContentType="image/png"/>
  <Override PartName="/ppt/media/image11.jpeg" ContentType="image/jpeg"/>
  <Override PartName="/ppt/media/image76.png" ContentType="image/png"/>
  <Override PartName="/ppt/media/image12.jpeg" ContentType="image/jpeg"/>
  <Override PartName="/ppt/media/image13.png" ContentType="image/png"/>
  <Override PartName="/ppt/media/image14.png" ContentType="image/png"/>
  <Override PartName="/ppt/media/image15.jpeg" ContentType="image/jpeg"/>
  <Override PartName="/ppt/media/image16.jpeg" ContentType="image/jpeg"/>
  <Override PartName="/ppt/media/image83.jpeg" ContentType="image/jpeg"/>
  <Override PartName="/ppt/media/image49.png" ContentType="image/png"/>
  <Override PartName="/ppt/media/image17.png" ContentType="image/png"/>
  <Override PartName="/ppt/media/image18.jpeg" ContentType="image/jpeg"/>
  <Override PartName="/ppt/media/image19.jpeg" ContentType="image/jpeg"/>
  <Override PartName="/ppt/media/image22.png" ContentType="image/png"/>
  <Override PartName="/ppt/media/image20.png" ContentType="image/png"/>
  <Override PartName="/ppt/media/image23.png" ContentType="image/png"/>
  <Override PartName="/ppt/media/image47.jpeg" ContentType="image/jpeg"/>
  <Override PartName="/ppt/media/image24.png" ContentType="image/png"/>
  <Override PartName="/ppt/media/image25.png" ContentType="image/png"/>
  <Override PartName="/ppt/media/image26.jpeg" ContentType="image/jpeg"/>
  <Override PartName="/ppt/media/image27.jpeg" ContentType="image/jpeg"/>
  <Override PartName="/ppt/media/image30.jpeg" ContentType="image/jpeg"/>
  <Override PartName="/ppt/media/image32.png" ContentType="image/png"/>
  <Override PartName="/ppt/media/image33.png" ContentType="image/png"/>
  <Override PartName="/ppt/media/image48.jpeg" ContentType="image/jpeg"/>
  <Override PartName="/ppt/media/image34.png" ContentType="image/png"/>
  <Override PartName="/ppt/media/image35.jpeg" ContentType="image/jpeg"/>
  <Override PartName="/ppt/media/image36.png" ContentType="image/png"/>
  <Override PartName="/ppt/media/image37.jpeg" ContentType="image/jpeg"/>
  <Override PartName="/ppt/media/image38.jpeg" ContentType="image/jpeg"/>
  <Override PartName="/ppt/media/image45.png" ContentType="image/png"/>
  <Override PartName="/ppt/media/image39.jpeg" ContentType="image/jpeg"/>
  <Override PartName="/ppt/media/image55.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6.png" ContentType="image/png"/>
  <Override PartName="/ppt/media/image50.jpeg" ContentType="image/jpeg"/>
  <Override PartName="/ppt/media/image51.png" ContentType="image/png"/>
  <Override PartName="/ppt/media/image52.jpeg" ContentType="image/jpeg"/>
  <Override PartName="/ppt/media/image53.jpeg" ContentType="image/jpeg"/>
  <Override PartName="/ppt/media/image54.png" ContentType="image/png"/>
  <Override PartName="/ppt/media/image56.png" ContentType="image/png"/>
  <Override PartName="/ppt/media/image60.png" ContentType="image/png"/>
  <Override PartName="/ppt/media/image63.png" ContentType="image/png"/>
  <Override PartName="/ppt/media/image61.jpeg" ContentType="image/jpeg"/>
  <Override PartName="/ppt/media/image62.jpeg" ContentType="image/jpeg"/>
  <Override PartName="/ppt/media/image64.png" ContentType="image/png"/>
  <Override PartName="/ppt/media/image65.jpeg" ContentType="image/jpeg"/>
  <Override PartName="/ppt/media/image67.png" ContentType="image/png"/>
  <Override PartName="/ppt/media/image68.jpeg" ContentType="image/jpeg"/>
  <Override PartName="/ppt/media/image69.jpeg" ContentType="image/jpeg"/>
  <Override PartName="/ppt/media/image71.jpeg" ContentType="image/jpeg"/>
  <Override PartName="/ppt/media/image72.png" ContentType="image/png"/>
  <Override PartName="/ppt/media/image73.png" ContentType="image/png"/>
  <Override PartName="/ppt/media/image75.jpeg" ContentType="image/jpeg"/>
  <Override PartName="/ppt/media/image77.jpeg" ContentType="image/jpeg"/>
  <Override PartName="/ppt/media/image78.png" ContentType="image/png"/>
  <Override PartName="/ppt/media/image79.png" ContentType="image/png"/>
  <Override PartName="/ppt/media/image86.jpeg" ContentType="image/jpeg"/>
  <Override PartName="/ppt/media/image80.png" ContentType="image/png"/>
  <Override PartName="/ppt/media/image81.png" ContentType="image/png"/>
  <Override PartName="/ppt/media/image82.jpeg" ContentType="image/jpeg"/>
  <Override PartName="/ppt/media/image85.png" ContentType="image/png"/>
  <Override PartName="/ppt/media/image87.png" ContentType="image/png"/>
  <Override PartName="/ppt/media/image88.jpeg" ContentType="image/jpeg"/>
  <Override PartName="/ppt/media/image89.jpeg" ContentType="image/jpeg"/>
  <Override PartName="/ppt/media/image90.jpeg" ContentType="image/jpe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2" r:id="rId39"/>
    <p:sldMasterId id="2147483724" r:id="rId40"/>
    <p:sldMasterId id="2147483726" r:id="rId41"/>
    <p:sldMasterId id="2147483728" r:id="rId42"/>
    <p:sldMasterId id="2147483730" r:id="rId43"/>
    <p:sldMasterId id="2147483732" r:id="rId44"/>
    <p:sldMasterId id="2147483734" r:id="rId45"/>
    <p:sldMasterId id="2147483736" r:id="rId46"/>
    <p:sldMasterId id="2147483738" r:id="rId47"/>
    <p:sldMasterId id="2147483740" r:id="rId48"/>
    <p:sldMasterId id="2147483742" r:id="rId49"/>
    <p:sldMasterId id="2147483744" r:id="rId50"/>
    <p:sldMasterId id="2147483746" r:id="rId51"/>
    <p:sldMasterId id="2147483748" r:id="rId52"/>
    <p:sldMasterId id="2147483750" r:id="rId53"/>
    <p:sldMasterId id="2147483752" r:id="rId54"/>
    <p:sldMasterId id="2147483754" r:id="rId55"/>
    <p:sldMasterId id="2147483756" r:id="rId56"/>
    <p:sldMasterId id="2147483758" r:id="rId57"/>
    <p:sldMasterId id="2147483760" r:id="rId58"/>
    <p:sldMasterId id="2147483762" r:id="rId59"/>
    <p:sldMasterId id="2147483764" r:id="rId60"/>
    <p:sldMasterId id="2147483766" r:id="rId61"/>
    <p:sldMasterId id="2147483768" r:id="rId62"/>
    <p:sldMasterId id="2147483770" r:id="rId63"/>
    <p:sldMasterId id="2147483772" r:id="rId64"/>
    <p:sldMasterId id="2147483774" r:id="rId65"/>
    <p:sldMasterId id="2147483776" r:id="rId66"/>
    <p:sldMasterId id="2147483778" r:id="rId67"/>
    <p:sldMasterId id="2147483780" r:id="rId68"/>
    <p:sldMasterId id="2147483782" r:id="rId69"/>
    <p:sldMasterId id="2147483784" r:id="rId70"/>
    <p:sldMasterId id="2147483786" r:id="rId71"/>
    <p:sldMasterId id="2147483788" r:id="rId72"/>
    <p:sldMasterId id="2147483790" r:id="rId73"/>
    <p:sldMasterId id="2147483792" r:id="rId74"/>
    <p:sldMasterId id="2147483794" r:id="rId75"/>
    <p:sldMasterId id="2147483796" r:id="rId76"/>
    <p:sldMasterId id="2147483798" r:id="rId77"/>
    <p:sldMasterId id="2147483800" r:id="rId78"/>
    <p:sldMasterId id="2147483802" r:id="rId79"/>
    <p:sldMasterId id="2147483804" r:id="rId80"/>
    <p:sldMasterId id="2147483806" r:id="rId81"/>
    <p:sldMasterId id="2147483808" r:id="rId82"/>
    <p:sldMasterId id="2147483810" r:id="rId83"/>
    <p:sldMasterId id="2147483812" r:id="rId84"/>
    <p:sldMasterId id="2147483814" r:id="rId85"/>
    <p:sldMasterId id="2147483816" r:id="rId86"/>
    <p:sldMasterId id="2147483818" r:id="rId87"/>
    <p:sldMasterId id="2147483820" r:id="rId88"/>
    <p:sldMasterId id="2147483822" r:id="rId89"/>
    <p:sldMasterId id="2147483824" r:id="rId90"/>
    <p:sldMasterId id="2147483826" r:id="rId91"/>
    <p:sldMasterId id="2147483828" r:id="rId92"/>
    <p:sldMasterId id="2147483830" r:id="rId93"/>
    <p:sldMasterId id="2147483832" r:id="rId94"/>
    <p:sldMasterId id="2147483834" r:id="rId95"/>
    <p:sldMasterId id="2147483836" r:id="rId96"/>
    <p:sldMasterId id="2147483838" r:id="rId97"/>
    <p:sldMasterId id="2147483840" r:id="rId98"/>
    <p:sldMasterId id="2147483842" r:id="rId99"/>
    <p:sldMasterId id="2147483844" r:id="rId100"/>
    <p:sldMasterId id="2147483846" r:id="rId101"/>
    <p:sldMasterId id="2147483848" r:id="rId102"/>
    <p:sldMasterId id="2147483850" r:id="rId103"/>
    <p:sldMasterId id="2147483852" r:id="rId104"/>
    <p:sldMasterId id="2147483854" r:id="rId105"/>
    <p:sldMasterId id="2147483856" r:id="rId106"/>
    <p:sldMasterId id="2147483858" r:id="rId107"/>
    <p:sldMasterId id="2147483860" r:id="rId108"/>
    <p:sldMasterId id="2147483862" r:id="rId109"/>
    <p:sldMasterId id="2147483864" r:id="rId110"/>
    <p:sldMasterId id="2147483866" r:id="rId111"/>
    <p:sldMasterId id="2147483868" r:id="rId112"/>
    <p:sldMasterId id="2147483870" r:id="rId113"/>
    <p:sldMasterId id="2147483872" r:id="rId114"/>
    <p:sldMasterId id="2147483874" r:id="rId115"/>
    <p:sldMasterId id="2147483876" r:id="rId116"/>
    <p:sldMasterId id="2147483878" r:id="rId117"/>
    <p:sldMasterId id="2147483880" r:id="rId118"/>
    <p:sldMasterId id="2147483882" r:id="rId119"/>
    <p:sldMasterId id="2147483884" r:id="rId120"/>
    <p:sldMasterId id="2147483886" r:id="rId121"/>
    <p:sldMasterId id="2147483888" r:id="rId122"/>
    <p:sldMasterId id="2147483890" r:id="rId123"/>
    <p:sldMasterId id="2147483892" r:id="rId124"/>
    <p:sldMasterId id="2147483894" r:id="rId125"/>
    <p:sldMasterId id="2147483896" r:id="rId126"/>
    <p:sldMasterId id="2147483898" r:id="rId127"/>
    <p:sldMasterId id="2147483900" r:id="rId128"/>
    <p:sldMasterId id="2147483902" r:id="rId129"/>
    <p:sldMasterId id="2147483904" r:id="rId130"/>
    <p:sldMasterId id="2147483906" r:id="rId131"/>
    <p:sldMasterId id="2147483908" r:id="rId132"/>
    <p:sldMasterId id="2147483910" r:id="rId133"/>
    <p:sldMasterId id="2147483912" r:id="rId134"/>
    <p:sldMasterId id="2147483914" r:id="rId135"/>
    <p:sldMasterId id="2147483916" r:id="rId136"/>
    <p:sldMasterId id="2147483918" r:id="rId137"/>
    <p:sldMasterId id="2147483920" r:id="rId138"/>
    <p:sldMasterId id="2147483922" r:id="rId139"/>
    <p:sldMasterId id="2147483924" r:id="rId140"/>
    <p:sldMasterId id="2147483926" r:id="rId141"/>
    <p:sldMasterId id="2147483928" r:id="rId142"/>
    <p:sldMasterId id="2147483930" r:id="rId143"/>
    <p:sldMasterId id="2147483932" r:id="rId144"/>
    <p:sldMasterId id="2147483934" r:id="rId145"/>
    <p:sldMasterId id="2147483936" r:id="rId146"/>
    <p:sldMasterId id="2147483938" r:id="rId147"/>
    <p:sldMasterId id="2147483940" r:id="rId148"/>
    <p:sldMasterId id="2147483942" r:id="rId149"/>
    <p:sldMasterId id="2147483944" r:id="rId150"/>
    <p:sldMasterId id="2147483946" r:id="rId151"/>
    <p:sldMasterId id="2147483948" r:id="rId152"/>
    <p:sldMasterId id="2147483950" r:id="rId153"/>
    <p:sldMasterId id="2147483952" r:id="rId154"/>
    <p:sldMasterId id="2147483954" r:id="rId155"/>
    <p:sldMasterId id="2147483956" r:id="rId156"/>
    <p:sldMasterId id="2147483958" r:id="rId157"/>
    <p:sldMasterId id="2147483960" r:id="rId158"/>
    <p:sldMasterId id="2147483962" r:id="rId159"/>
    <p:sldMasterId id="2147483964" r:id="rId160"/>
    <p:sldMasterId id="2147483966" r:id="rId161"/>
    <p:sldMasterId id="2147483968" r:id="rId162"/>
    <p:sldMasterId id="2147483970" r:id="rId163"/>
    <p:sldMasterId id="2147483972" r:id="rId164"/>
    <p:sldMasterId id="2147483974" r:id="rId165"/>
    <p:sldMasterId id="2147483976" r:id="rId166"/>
    <p:sldMasterId id="2147483978" r:id="rId167"/>
    <p:sldMasterId id="2147483980" r:id="rId168"/>
    <p:sldMasterId id="2147483982" r:id="rId169"/>
    <p:sldMasterId id="2147483984" r:id="rId170"/>
    <p:sldMasterId id="2147483986" r:id="rId171"/>
    <p:sldMasterId id="2147483988" r:id="rId172"/>
    <p:sldMasterId id="2147483990" r:id="rId173"/>
    <p:sldMasterId id="2147483992" r:id="rId174"/>
    <p:sldMasterId id="2147483994" r:id="rId175"/>
    <p:sldMasterId id="2147483996" r:id="rId176"/>
    <p:sldMasterId id="2147483998" r:id="rId177"/>
    <p:sldMasterId id="2147484000" r:id="rId178"/>
    <p:sldMasterId id="2147484002" r:id="rId179"/>
    <p:sldMasterId id="2147484004" r:id="rId180"/>
    <p:sldMasterId id="2147484006" r:id="rId181"/>
    <p:sldMasterId id="2147484008" r:id="rId182"/>
    <p:sldMasterId id="2147484010" r:id="rId183"/>
    <p:sldMasterId id="2147484012" r:id="rId184"/>
    <p:sldMasterId id="2147484014" r:id="rId185"/>
    <p:sldMasterId id="2147484016" r:id="rId186"/>
    <p:sldMasterId id="2147484018" r:id="rId187"/>
    <p:sldMasterId id="2147484020" r:id="rId188"/>
    <p:sldMasterId id="2147484022" r:id="rId189"/>
    <p:sldMasterId id="2147484024" r:id="rId190"/>
    <p:sldMasterId id="2147484026" r:id="rId191"/>
    <p:sldMasterId id="2147484028" r:id="rId192"/>
    <p:sldMasterId id="2147484030" r:id="rId193"/>
    <p:sldMasterId id="2147484032" r:id="rId194"/>
    <p:sldMasterId id="2147484034" r:id="rId195"/>
    <p:sldMasterId id="2147484036" r:id="rId196"/>
    <p:sldMasterId id="2147484038" r:id="rId197"/>
    <p:sldMasterId id="2147484040" r:id="rId198"/>
    <p:sldMasterId id="2147484042" r:id="rId199"/>
    <p:sldMasterId id="2147484044" r:id="rId200"/>
    <p:sldMasterId id="2147484046" r:id="rId201"/>
    <p:sldMasterId id="2147484048" r:id="rId202"/>
    <p:sldMasterId id="2147484050" r:id="rId203"/>
    <p:sldMasterId id="2147484052" r:id="rId204"/>
    <p:sldMasterId id="2147484054" r:id="rId205"/>
    <p:sldMasterId id="2147484056" r:id="rId206"/>
    <p:sldMasterId id="2147484058" r:id="rId207"/>
    <p:sldMasterId id="2147484060" r:id="rId208"/>
    <p:sldMasterId id="2147484062" r:id="rId209"/>
    <p:sldMasterId id="2147484064" r:id="rId210"/>
    <p:sldMasterId id="2147484066" r:id="rId211"/>
    <p:sldMasterId id="2147484068" r:id="rId212"/>
    <p:sldMasterId id="2147484070" r:id="rId213"/>
    <p:sldMasterId id="2147484072" r:id="rId214"/>
    <p:sldMasterId id="2147484074" r:id="rId215"/>
    <p:sldMasterId id="2147484076" r:id="rId216"/>
    <p:sldMasterId id="2147484078" r:id="rId217"/>
    <p:sldMasterId id="2147484080" r:id="rId218"/>
    <p:sldMasterId id="2147484082" r:id="rId219"/>
    <p:sldMasterId id="2147484084" r:id="rId220"/>
    <p:sldMasterId id="2147484086" r:id="rId221"/>
    <p:sldMasterId id="2147484088" r:id="rId222"/>
    <p:sldMasterId id="2147484090" r:id="rId223"/>
    <p:sldMasterId id="2147484092" r:id="rId224"/>
    <p:sldMasterId id="2147484094" r:id="rId225"/>
    <p:sldMasterId id="2147484096" r:id="rId226"/>
    <p:sldMasterId id="2147484098" r:id="rId227"/>
    <p:sldMasterId id="2147484100" r:id="rId228"/>
    <p:sldMasterId id="2147484102" r:id="rId229"/>
    <p:sldMasterId id="2147484104" r:id="rId230"/>
    <p:sldMasterId id="2147484106" r:id="rId231"/>
    <p:sldMasterId id="2147484108" r:id="rId232"/>
    <p:sldMasterId id="2147484110" r:id="rId233"/>
    <p:sldMasterId id="2147484112" r:id="rId234"/>
    <p:sldMasterId id="2147484114" r:id="rId235"/>
    <p:sldMasterId id="2147484116" r:id="rId236"/>
    <p:sldMasterId id="2147484118" r:id="rId237"/>
    <p:sldMasterId id="2147484120" r:id="rId238"/>
    <p:sldMasterId id="2147484122" r:id="rId239"/>
    <p:sldMasterId id="2147484124" r:id="rId240"/>
    <p:sldMasterId id="2147484126" r:id="rId241"/>
    <p:sldMasterId id="2147484128" r:id="rId242"/>
    <p:sldMasterId id="2147484130" r:id="rId243"/>
    <p:sldMasterId id="2147484132" r:id="rId244"/>
    <p:sldMasterId id="2147484134" r:id="rId245"/>
    <p:sldMasterId id="2147484136" r:id="rId246"/>
    <p:sldMasterId id="2147484138" r:id="rId247"/>
    <p:sldMasterId id="2147484140" r:id="rId248"/>
    <p:sldMasterId id="2147484142" r:id="rId249"/>
    <p:sldMasterId id="2147484144" r:id="rId250"/>
    <p:sldMasterId id="2147484146" r:id="rId251"/>
  </p:sldMasterIdLst>
  <p:notesMasterIdLst>
    <p:notesMasterId r:id="rId252"/>
  </p:notesMasterIdLst>
  <p:sldIdLst>
    <p:sldId id="256" r:id="rId253"/>
    <p:sldId id="257" r:id="rId254"/>
    <p:sldId id="258" r:id="rId255"/>
    <p:sldId id="259" r:id="rId256"/>
    <p:sldId id="260" r:id="rId257"/>
    <p:sldId id="261" r:id="rId258"/>
    <p:sldId id="262" r:id="rId259"/>
    <p:sldId id="263" r:id="rId260"/>
    <p:sldId id="264" r:id="rId261"/>
    <p:sldId id="265" r:id="rId262"/>
    <p:sldId id="266" r:id="rId263"/>
    <p:sldId id="267" r:id="rId264"/>
    <p:sldId id="268" r:id="rId265"/>
    <p:sldId id="269" r:id="rId266"/>
    <p:sldId id="270" r:id="rId267"/>
    <p:sldId id="271" r:id="rId268"/>
    <p:sldId id="272" r:id="rId269"/>
    <p:sldId id="273" r:id="rId270"/>
    <p:sldId id="274" r:id="rId271"/>
    <p:sldId id="275" r:id="rId272"/>
    <p:sldId id="276" r:id="rId273"/>
    <p:sldId id="277" r:id="rId274"/>
    <p:sldId id="278" r:id="rId275"/>
    <p:sldId id="279" r:id="rId276"/>
    <p:sldId id="280" r:id="rId277"/>
    <p:sldId id="281" r:id="rId278"/>
    <p:sldId id="282" r:id="rId279"/>
    <p:sldId id="283" r:id="rId280"/>
    <p:sldId id="284" r:id="rId281"/>
    <p:sldId id="285" r:id="rId282"/>
    <p:sldId id="286" r:id="rId283"/>
    <p:sldId id="287" r:id="rId284"/>
    <p:sldId id="288" r:id="rId285"/>
    <p:sldId id="289" r:id="rId286"/>
    <p:sldId id="290" r:id="rId287"/>
    <p:sldId id="291" r:id="rId288"/>
    <p:sldId id="292" r:id="rId289"/>
    <p:sldId id="293" r:id="rId290"/>
    <p:sldId id="294" r:id="rId291"/>
    <p:sldId id="295" r:id="rId292"/>
    <p:sldId id="296" r:id="rId293"/>
    <p:sldId id="297" r:id="rId294"/>
    <p:sldId id="298" r:id="rId295"/>
    <p:sldId id="299" r:id="rId296"/>
    <p:sldId id="300" r:id="rId297"/>
    <p:sldId id="301" r:id="rId298"/>
    <p:sldId id="302" r:id="rId299"/>
    <p:sldId id="303" r:id="rId300"/>
    <p:sldId id="304" r:id="rId301"/>
    <p:sldId id="305" r:id="rId302"/>
    <p:sldId id="306" r:id="rId303"/>
    <p:sldId id="307" r:id="rId304"/>
    <p:sldId id="308" r:id="rId305"/>
    <p:sldId id="309" r:id="rId306"/>
    <p:sldId id="310" r:id="rId307"/>
    <p:sldId id="311" r:id="rId308"/>
    <p:sldId id="312" r:id="rId309"/>
    <p:sldId id="313" r:id="rId310"/>
    <p:sldId id="314" r:id="rId311"/>
    <p:sldId id="315" r:id="rId312"/>
    <p:sldId id="316" r:id="rId313"/>
    <p:sldId id="317" r:id="rId314"/>
    <p:sldId id="318" r:id="rId315"/>
    <p:sldId id="319" r:id="rId316"/>
    <p:sldId id="320" r:id="rId317"/>
    <p:sldId id="321" r:id="rId318"/>
    <p:sldId id="322" r:id="rId319"/>
    <p:sldId id="323" r:id="rId320"/>
    <p:sldId id="324" r:id="rId321"/>
    <p:sldId id="325" r:id="rId322"/>
    <p:sldId id="326" r:id="rId323"/>
    <p:sldId id="327" r:id="rId324"/>
    <p:sldId id="328" r:id="rId325"/>
    <p:sldId id="329" r:id="rId326"/>
    <p:sldId id="330" r:id="rId327"/>
    <p:sldId id="331" r:id="rId328"/>
    <p:sldId id="332" r:id="rId329"/>
    <p:sldId id="333" r:id="rId330"/>
    <p:sldId id="334" r:id="rId331"/>
    <p:sldId id="335" r:id="rId332"/>
    <p:sldId id="336" r:id="rId333"/>
    <p:sldId id="337" r:id="rId334"/>
    <p:sldId id="338" r:id="rId335"/>
    <p:sldId id="339" r:id="rId336"/>
    <p:sldId id="340" r:id="rId337"/>
    <p:sldId id="341" r:id="rId338"/>
    <p:sldId id="342" r:id="rId339"/>
    <p:sldId id="343" r:id="rId340"/>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slideMaster" Target="slideMasters/slideMaster42.xml"/><Relationship Id="rId44" Type="http://schemas.openxmlformats.org/officeDocument/2006/relationships/slideMaster" Target="slideMasters/slideMaster43.xml"/><Relationship Id="rId45" Type="http://schemas.openxmlformats.org/officeDocument/2006/relationships/slideMaster" Target="slideMasters/slideMaster44.xml"/><Relationship Id="rId46" Type="http://schemas.openxmlformats.org/officeDocument/2006/relationships/slideMaster" Target="slideMasters/slideMaster45.xml"/><Relationship Id="rId47" Type="http://schemas.openxmlformats.org/officeDocument/2006/relationships/slideMaster" Target="slideMasters/slideMaster46.xml"/><Relationship Id="rId48" Type="http://schemas.openxmlformats.org/officeDocument/2006/relationships/slideMaster" Target="slideMasters/slideMaster47.xml"/><Relationship Id="rId49" Type="http://schemas.openxmlformats.org/officeDocument/2006/relationships/slideMaster" Target="slideMasters/slideMaster48.xml"/><Relationship Id="rId50" Type="http://schemas.openxmlformats.org/officeDocument/2006/relationships/slideMaster" Target="slideMasters/slideMaster49.xml"/><Relationship Id="rId51" Type="http://schemas.openxmlformats.org/officeDocument/2006/relationships/slideMaster" Target="slideMasters/slideMaster50.xml"/><Relationship Id="rId52" Type="http://schemas.openxmlformats.org/officeDocument/2006/relationships/slideMaster" Target="slideMasters/slideMaster51.xml"/><Relationship Id="rId53" Type="http://schemas.openxmlformats.org/officeDocument/2006/relationships/slideMaster" Target="slideMasters/slideMaster52.xml"/><Relationship Id="rId54" Type="http://schemas.openxmlformats.org/officeDocument/2006/relationships/slideMaster" Target="slideMasters/slideMaster53.xml"/><Relationship Id="rId55" Type="http://schemas.openxmlformats.org/officeDocument/2006/relationships/slideMaster" Target="slideMasters/slideMaster54.xml"/><Relationship Id="rId56" Type="http://schemas.openxmlformats.org/officeDocument/2006/relationships/slideMaster" Target="slideMasters/slideMaster55.xml"/><Relationship Id="rId57" Type="http://schemas.openxmlformats.org/officeDocument/2006/relationships/slideMaster" Target="slideMasters/slideMaster56.xml"/><Relationship Id="rId58" Type="http://schemas.openxmlformats.org/officeDocument/2006/relationships/slideMaster" Target="slideMasters/slideMaster57.xml"/><Relationship Id="rId59" Type="http://schemas.openxmlformats.org/officeDocument/2006/relationships/slideMaster" Target="slideMasters/slideMaster58.xml"/><Relationship Id="rId60" Type="http://schemas.openxmlformats.org/officeDocument/2006/relationships/slideMaster" Target="slideMasters/slideMaster59.xml"/><Relationship Id="rId61" Type="http://schemas.openxmlformats.org/officeDocument/2006/relationships/slideMaster" Target="slideMasters/slideMaster60.xml"/><Relationship Id="rId62" Type="http://schemas.openxmlformats.org/officeDocument/2006/relationships/slideMaster" Target="slideMasters/slideMaster61.xml"/><Relationship Id="rId63" Type="http://schemas.openxmlformats.org/officeDocument/2006/relationships/slideMaster" Target="slideMasters/slideMaster62.xml"/><Relationship Id="rId64" Type="http://schemas.openxmlformats.org/officeDocument/2006/relationships/slideMaster" Target="slideMasters/slideMaster63.xml"/><Relationship Id="rId65" Type="http://schemas.openxmlformats.org/officeDocument/2006/relationships/slideMaster" Target="slideMasters/slideMaster64.xml"/><Relationship Id="rId66" Type="http://schemas.openxmlformats.org/officeDocument/2006/relationships/slideMaster" Target="slideMasters/slideMaster65.xml"/><Relationship Id="rId67" Type="http://schemas.openxmlformats.org/officeDocument/2006/relationships/slideMaster" Target="slideMasters/slideMaster66.xml"/><Relationship Id="rId68" Type="http://schemas.openxmlformats.org/officeDocument/2006/relationships/slideMaster" Target="slideMasters/slideMaster67.xml"/><Relationship Id="rId69" Type="http://schemas.openxmlformats.org/officeDocument/2006/relationships/slideMaster" Target="slideMasters/slideMaster68.xml"/><Relationship Id="rId70" Type="http://schemas.openxmlformats.org/officeDocument/2006/relationships/slideMaster" Target="slideMasters/slideMaster69.xml"/><Relationship Id="rId71" Type="http://schemas.openxmlformats.org/officeDocument/2006/relationships/slideMaster" Target="slideMasters/slideMaster70.xml"/><Relationship Id="rId72" Type="http://schemas.openxmlformats.org/officeDocument/2006/relationships/slideMaster" Target="slideMasters/slideMaster71.xml"/><Relationship Id="rId73" Type="http://schemas.openxmlformats.org/officeDocument/2006/relationships/slideMaster" Target="slideMasters/slideMaster72.xml"/><Relationship Id="rId74" Type="http://schemas.openxmlformats.org/officeDocument/2006/relationships/slideMaster" Target="slideMasters/slideMaster73.xml"/><Relationship Id="rId75" Type="http://schemas.openxmlformats.org/officeDocument/2006/relationships/slideMaster" Target="slideMasters/slideMaster74.xml"/><Relationship Id="rId76" Type="http://schemas.openxmlformats.org/officeDocument/2006/relationships/slideMaster" Target="slideMasters/slideMaster75.xml"/><Relationship Id="rId77" Type="http://schemas.openxmlformats.org/officeDocument/2006/relationships/slideMaster" Target="slideMasters/slideMaster76.xml"/><Relationship Id="rId78" Type="http://schemas.openxmlformats.org/officeDocument/2006/relationships/slideMaster" Target="slideMasters/slideMaster77.xml"/><Relationship Id="rId79" Type="http://schemas.openxmlformats.org/officeDocument/2006/relationships/slideMaster" Target="slideMasters/slideMaster78.xml"/><Relationship Id="rId80" Type="http://schemas.openxmlformats.org/officeDocument/2006/relationships/slideMaster" Target="slideMasters/slideMaster79.xml"/><Relationship Id="rId81" Type="http://schemas.openxmlformats.org/officeDocument/2006/relationships/slideMaster" Target="slideMasters/slideMaster80.xml"/><Relationship Id="rId82" Type="http://schemas.openxmlformats.org/officeDocument/2006/relationships/slideMaster" Target="slideMasters/slideMaster81.xml"/><Relationship Id="rId83" Type="http://schemas.openxmlformats.org/officeDocument/2006/relationships/slideMaster" Target="slideMasters/slideMaster82.xml"/><Relationship Id="rId84" Type="http://schemas.openxmlformats.org/officeDocument/2006/relationships/slideMaster" Target="slideMasters/slideMaster83.xml"/><Relationship Id="rId85" Type="http://schemas.openxmlformats.org/officeDocument/2006/relationships/slideMaster" Target="slideMasters/slideMaster84.xml"/><Relationship Id="rId86" Type="http://schemas.openxmlformats.org/officeDocument/2006/relationships/slideMaster" Target="slideMasters/slideMaster85.xml"/><Relationship Id="rId87" Type="http://schemas.openxmlformats.org/officeDocument/2006/relationships/slideMaster" Target="slideMasters/slideMaster86.xml"/><Relationship Id="rId88" Type="http://schemas.openxmlformats.org/officeDocument/2006/relationships/slideMaster" Target="slideMasters/slideMaster87.xml"/><Relationship Id="rId89" Type="http://schemas.openxmlformats.org/officeDocument/2006/relationships/slideMaster" Target="slideMasters/slideMaster88.xml"/><Relationship Id="rId90" Type="http://schemas.openxmlformats.org/officeDocument/2006/relationships/slideMaster" Target="slideMasters/slideMaster89.xml"/><Relationship Id="rId91" Type="http://schemas.openxmlformats.org/officeDocument/2006/relationships/slideMaster" Target="slideMasters/slideMaster90.xml"/><Relationship Id="rId92" Type="http://schemas.openxmlformats.org/officeDocument/2006/relationships/slideMaster" Target="slideMasters/slideMaster91.xml"/><Relationship Id="rId93" Type="http://schemas.openxmlformats.org/officeDocument/2006/relationships/slideMaster" Target="slideMasters/slideMaster92.xml"/><Relationship Id="rId94" Type="http://schemas.openxmlformats.org/officeDocument/2006/relationships/slideMaster" Target="slideMasters/slideMaster93.xml"/><Relationship Id="rId95" Type="http://schemas.openxmlformats.org/officeDocument/2006/relationships/slideMaster" Target="slideMasters/slideMaster94.xml"/><Relationship Id="rId96" Type="http://schemas.openxmlformats.org/officeDocument/2006/relationships/slideMaster" Target="slideMasters/slideMaster95.xml"/><Relationship Id="rId97" Type="http://schemas.openxmlformats.org/officeDocument/2006/relationships/slideMaster" Target="slideMasters/slideMaster96.xml"/><Relationship Id="rId98" Type="http://schemas.openxmlformats.org/officeDocument/2006/relationships/slideMaster" Target="slideMasters/slideMaster97.xml"/><Relationship Id="rId99" Type="http://schemas.openxmlformats.org/officeDocument/2006/relationships/slideMaster" Target="slideMasters/slideMaster98.xml"/><Relationship Id="rId100" Type="http://schemas.openxmlformats.org/officeDocument/2006/relationships/slideMaster" Target="slideMasters/slideMaster99.xml"/><Relationship Id="rId101" Type="http://schemas.openxmlformats.org/officeDocument/2006/relationships/slideMaster" Target="slideMasters/slideMaster100.xml"/><Relationship Id="rId102" Type="http://schemas.openxmlformats.org/officeDocument/2006/relationships/slideMaster" Target="slideMasters/slideMaster101.xml"/><Relationship Id="rId103" Type="http://schemas.openxmlformats.org/officeDocument/2006/relationships/slideMaster" Target="slideMasters/slideMaster102.xml"/><Relationship Id="rId104" Type="http://schemas.openxmlformats.org/officeDocument/2006/relationships/slideMaster" Target="slideMasters/slideMaster103.xml"/><Relationship Id="rId105" Type="http://schemas.openxmlformats.org/officeDocument/2006/relationships/slideMaster" Target="slideMasters/slideMaster104.xml"/><Relationship Id="rId106" Type="http://schemas.openxmlformats.org/officeDocument/2006/relationships/slideMaster" Target="slideMasters/slideMaster105.xml"/><Relationship Id="rId107" Type="http://schemas.openxmlformats.org/officeDocument/2006/relationships/slideMaster" Target="slideMasters/slideMaster106.xml"/><Relationship Id="rId108" Type="http://schemas.openxmlformats.org/officeDocument/2006/relationships/slideMaster" Target="slideMasters/slideMaster107.xml"/><Relationship Id="rId109" Type="http://schemas.openxmlformats.org/officeDocument/2006/relationships/slideMaster" Target="slideMasters/slideMaster108.xml"/><Relationship Id="rId110" Type="http://schemas.openxmlformats.org/officeDocument/2006/relationships/slideMaster" Target="slideMasters/slideMaster109.xml"/><Relationship Id="rId111" Type="http://schemas.openxmlformats.org/officeDocument/2006/relationships/slideMaster" Target="slideMasters/slideMaster110.xml"/><Relationship Id="rId112" Type="http://schemas.openxmlformats.org/officeDocument/2006/relationships/slideMaster" Target="slideMasters/slideMaster111.xml"/><Relationship Id="rId113" Type="http://schemas.openxmlformats.org/officeDocument/2006/relationships/slideMaster" Target="slideMasters/slideMaster112.xml"/><Relationship Id="rId114" Type="http://schemas.openxmlformats.org/officeDocument/2006/relationships/slideMaster" Target="slideMasters/slideMaster113.xml"/><Relationship Id="rId115" Type="http://schemas.openxmlformats.org/officeDocument/2006/relationships/slideMaster" Target="slideMasters/slideMaster114.xml"/><Relationship Id="rId116" Type="http://schemas.openxmlformats.org/officeDocument/2006/relationships/slideMaster" Target="slideMasters/slideMaster115.xml"/><Relationship Id="rId117" Type="http://schemas.openxmlformats.org/officeDocument/2006/relationships/slideMaster" Target="slideMasters/slideMaster116.xml"/><Relationship Id="rId118" Type="http://schemas.openxmlformats.org/officeDocument/2006/relationships/slideMaster" Target="slideMasters/slideMaster117.xml"/><Relationship Id="rId119" Type="http://schemas.openxmlformats.org/officeDocument/2006/relationships/slideMaster" Target="slideMasters/slideMaster118.xml"/><Relationship Id="rId120" Type="http://schemas.openxmlformats.org/officeDocument/2006/relationships/slideMaster" Target="slideMasters/slideMaster119.xml"/><Relationship Id="rId121" Type="http://schemas.openxmlformats.org/officeDocument/2006/relationships/slideMaster" Target="slideMasters/slideMaster120.xml"/><Relationship Id="rId122" Type="http://schemas.openxmlformats.org/officeDocument/2006/relationships/slideMaster" Target="slideMasters/slideMaster121.xml"/><Relationship Id="rId123" Type="http://schemas.openxmlformats.org/officeDocument/2006/relationships/slideMaster" Target="slideMasters/slideMaster122.xml"/><Relationship Id="rId124" Type="http://schemas.openxmlformats.org/officeDocument/2006/relationships/slideMaster" Target="slideMasters/slideMaster123.xml"/><Relationship Id="rId125" Type="http://schemas.openxmlformats.org/officeDocument/2006/relationships/slideMaster" Target="slideMasters/slideMaster124.xml"/><Relationship Id="rId126" Type="http://schemas.openxmlformats.org/officeDocument/2006/relationships/slideMaster" Target="slideMasters/slideMaster125.xml"/><Relationship Id="rId127" Type="http://schemas.openxmlformats.org/officeDocument/2006/relationships/slideMaster" Target="slideMasters/slideMaster126.xml"/><Relationship Id="rId128" Type="http://schemas.openxmlformats.org/officeDocument/2006/relationships/slideMaster" Target="slideMasters/slideMaster127.xml"/><Relationship Id="rId129" Type="http://schemas.openxmlformats.org/officeDocument/2006/relationships/slideMaster" Target="slideMasters/slideMaster128.xml"/><Relationship Id="rId130" Type="http://schemas.openxmlformats.org/officeDocument/2006/relationships/slideMaster" Target="slideMasters/slideMaster129.xml"/><Relationship Id="rId131" Type="http://schemas.openxmlformats.org/officeDocument/2006/relationships/slideMaster" Target="slideMasters/slideMaster130.xml"/><Relationship Id="rId132" Type="http://schemas.openxmlformats.org/officeDocument/2006/relationships/slideMaster" Target="slideMasters/slideMaster131.xml"/><Relationship Id="rId133" Type="http://schemas.openxmlformats.org/officeDocument/2006/relationships/slideMaster" Target="slideMasters/slideMaster132.xml"/><Relationship Id="rId134" Type="http://schemas.openxmlformats.org/officeDocument/2006/relationships/slideMaster" Target="slideMasters/slideMaster133.xml"/><Relationship Id="rId135" Type="http://schemas.openxmlformats.org/officeDocument/2006/relationships/slideMaster" Target="slideMasters/slideMaster134.xml"/><Relationship Id="rId136" Type="http://schemas.openxmlformats.org/officeDocument/2006/relationships/slideMaster" Target="slideMasters/slideMaster135.xml"/><Relationship Id="rId137" Type="http://schemas.openxmlformats.org/officeDocument/2006/relationships/slideMaster" Target="slideMasters/slideMaster136.xml"/><Relationship Id="rId138" Type="http://schemas.openxmlformats.org/officeDocument/2006/relationships/slideMaster" Target="slideMasters/slideMaster137.xml"/><Relationship Id="rId139" Type="http://schemas.openxmlformats.org/officeDocument/2006/relationships/slideMaster" Target="slideMasters/slideMaster138.xml"/><Relationship Id="rId140" Type="http://schemas.openxmlformats.org/officeDocument/2006/relationships/slideMaster" Target="slideMasters/slideMaster139.xml"/><Relationship Id="rId141" Type="http://schemas.openxmlformats.org/officeDocument/2006/relationships/slideMaster" Target="slideMasters/slideMaster140.xml"/><Relationship Id="rId142" Type="http://schemas.openxmlformats.org/officeDocument/2006/relationships/slideMaster" Target="slideMasters/slideMaster141.xml"/><Relationship Id="rId143" Type="http://schemas.openxmlformats.org/officeDocument/2006/relationships/slideMaster" Target="slideMasters/slideMaster142.xml"/><Relationship Id="rId144" Type="http://schemas.openxmlformats.org/officeDocument/2006/relationships/slideMaster" Target="slideMasters/slideMaster143.xml"/><Relationship Id="rId145" Type="http://schemas.openxmlformats.org/officeDocument/2006/relationships/slideMaster" Target="slideMasters/slideMaster144.xml"/><Relationship Id="rId146" Type="http://schemas.openxmlformats.org/officeDocument/2006/relationships/slideMaster" Target="slideMasters/slideMaster145.xml"/><Relationship Id="rId147" Type="http://schemas.openxmlformats.org/officeDocument/2006/relationships/slideMaster" Target="slideMasters/slideMaster146.xml"/><Relationship Id="rId148" Type="http://schemas.openxmlformats.org/officeDocument/2006/relationships/slideMaster" Target="slideMasters/slideMaster147.xml"/><Relationship Id="rId149" Type="http://schemas.openxmlformats.org/officeDocument/2006/relationships/slideMaster" Target="slideMasters/slideMaster148.xml"/><Relationship Id="rId150" Type="http://schemas.openxmlformats.org/officeDocument/2006/relationships/slideMaster" Target="slideMasters/slideMaster149.xml"/><Relationship Id="rId151" Type="http://schemas.openxmlformats.org/officeDocument/2006/relationships/slideMaster" Target="slideMasters/slideMaster150.xml"/><Relationship Id="rId152" Type="http://schemas.openxmlformats.org/officeDocument/2006/relationships/slideMaster" Target="slideMasters/slideMaster151.xml"/><Relationship Id="rId153" Type="http://schemas.openxmlformats.org/officeDocument/2006/relationships/slideMaster" Target="slideMasters/slideMaster152.xml"/><Relationship Id="rId154" Type="http://schemas.openxmlformats.org/officeDocument/2006/relationships/slideMaster" Target="slideMasters/slideMaster153.xml"/><Relationship Id="rId155" Type="http://schemas.openxmlformats.org/officeDocument/2006/relationships/slideMaster" Target="slideMasters/slideMaster154.xml"/><Relationship Id="rId156" Type="http://schemas.openxmlformats.org/officeDocument/2006/relationships/slideMaster" Target="slideMasters/slideMaster155.xml"/><Relationship Id="rId157" Type="http://schemas.openxmlformats.org/officeDocument/2006/relationships/slideMaster" Target="slideMasters/slideMaster156.xml"/><Relationship Id="rId158" Type="http://schemas.openxmlformats.org/officeDocument/2006/relationships/slideMaster" Target="slideMasters/slideMaster157.xml"/><Relationship Id="rId159" Type="http://schemas.openxmlformats.org/officeDocument/2006/relationships/slideMaster" Target="slideMasters/slideMaster158.xml"/><Relationship Id="rId160" Type="http://schemas.openxmlformats.org/officeDocument/2006/relationships/slideMaster" Target="slideMasters/slideMaster159.xml"/><Relationship Id="rId161" Type="http://schemas.openxmlformats.org/officeDocument/2006/relationships/slideMaster" Target="slideMasters/slideMaster160.xml"/><Relationship Id="rId162" Type="http://schemas.openxmlformats.org/officeDocument/2006/relationships/slideMaster" Target="slideMasters/slideMaster161.xml"/><Relationship Id="rId163" Type="http://schemas.openxmlformats.org/officeDocument/2006/relationships/slideMaster" Target="slideMasters/slideMaster162.xml"/><Relationship Id="rId164" Type="http://schemas.openxmlformats.org/officeDocument/2006/relationships/slideMaster" Target="slideMasters/slideMaster163.xml"/><Relationship Id="rId165" Type="http://schemas.openxmlformats.org/officeDocument/2006/relationships/slideMaster" Target="slideMasters/slideMaster164.xml"/><Relationship Id="rId166" Type="http://schemas.openxmlformats.org/officeDocument/2006/relationships/slideMaster" Target="slideMasters/slideMaster165.xml"/><Relationship Id="rId167" Type="http://schemas.openxmlformats.org/officeDocument/2006/relationships/slideMaster" Target="slideMasters/slideMaster166.xml"/><Relationship Id="rId168" Type="http://schemas.openxmlformats.org/officeDocument/2006/relationships/slideMaster" Target="slideMasters/slideMaster167.xml"/><Relationship Id="rId169" Type="http://schemas.openxmlformats.org/officeDocument/2006/relationships/slideMaster" Target="slideMasters/slideMaster168.xml"/><Relationship Id="rId170" Type="http://schemas.openxmlformats.org/officeDocument/2006/relationships/slideMaster" Target="slideMasters/slideMaster169.xml"/><Relationship Id="rId171" Type="http://schemas.openxmlformats.org/officeDocument/2006/relationships/slideMaster" Target="slideMasters/slideMaster170.xml"/><Relationship Id="rId172" Type="http://schemas.openxmlformats.org/officeDocument/2006/relationships/slideMaster" Target="slideMasters/slideMaster171.xml"/><Relationship Id="rId173" Type="http://schemas.openxmlformats.org/officeDocument/2006/relationships/slideMaster" Target="slideMasters/slideMaster172.xml"/><Relationship Id="rId174" Type="http://schemas.openxmlformats.org/officeDocument/2006/relationships/slideMaster" Target="slideMasters/slideMaster173.xml"/><Relationship Id="rId175" Type="http://schemas.openxmlformats.org/officeDocument/2006/relationships/slideMaster" Target="slideMasters/slideMaster174.xml"/><Relationship Id="rId176" Type="http://schemas.openxmlformats.org/officeDocument/2006/relationships/slideMaster" Target="slideMasters/slideMaster175.xml"/><Relationship Id="rId177" Type="http://schemas.openxmlformats.org/officeDocument/2006/relationships/slideMaster" Target="slideMasters/slideMaster176.xml"/><Relationship Id="rId178" Type="http://schemas.openxmlformats.org/officeDocument/2006/relationships/slideMaster" Target="slideMasters/slideMaster177.xml"/><Relationship Id="rId179" Type="http://schemas.openxmlformats.org/officeDocument/2006/relationships/slideMaster" Target="slideMasters/slideMaster178.xml"/><Relationship Id="rId180" Type="http://schemas.openxmlformats.org/officeDocument/2006/relationships/slideMaster" Target="slideMasters/slideMaster179.xml"/><Relationship Id="rId181" Type="http://schemas.openxmlformats.org/officeDocument/2006/relationships/slideMaster" Target="slideMasters/slideMaster180.xml"/><Relationship Id="rId182" Type="http://schemas.openxmlformats.org/officeDocument/2006/relationships/slideMaster" Target="slideMasters/slideMaster181.xml"/><Relationship Id="rId183" Type="http://schemas.openxmlformats.org/officeDocument/2006/relationships/slideMaster" Target="slideMasters/slideMaster182.xml"/><Relationship Id="rId184" Type="http://schemas.openxmlformats.org/officeDocument/2006/relationships/slideMaster" Target="slideMasters/slideMaster183.xml"/><Relationship Id="rId185" Type="http://schemas.openxmlformats.org/officeDocument/2006/relationships/slideMaster" Target="slideMasters/slideMaster184.xml"/><Relationship Id="rId186" Type="http://schemas.openxmlformats.org/officeDocument/2006/relationships/slideMaster" Target="slideMasters/slideMaster185.xml"/><Relationship Id="rId187" Type="http://schemas.openxmlformats.org/officeDocument/2006/relationships/slideMaster" Target="slideMasters/slideMaster186.xml"/><Relationship Id="rId188" Type="http://schemas.openxmlformats.org/officeDocument/2006/relationships/slideMaster" Target="slideMasters/slideMaster187.xml"/><Relationship Id="rId189" Type="http://schemas.openxmlformats.org/officeDocument/2006/relationships/slideMaster" Target="slideMasters/slideMaster188.xml"/><Relationship Id="rId190" Type="http://schemas.openxmlformats.org/officeDocument/2006/relationships/slideMaster" Target="slideMasters/slideMaster189.xml"/><Relationship Id="rId191" Type="http://schemas.openxmlformats.org/officeDocument/2006/relationships/slideMaster" Target="slideMasters/slideMaster190.xml"/><Relationship Id="rId192" Type="http://schemas.openxmlformats.org/officeDocument/2006/relationships/slideMaster" Target="slideMasters/slideMaster191.xml"/><Relationship Id="rId193" Type="http://schemas.openxmlformats.org/officeDocument/2006/relationships/slideMaster" Target="slideMasters/slideMaster192.xml"/><Relationship Id="rId194" Type="http://schemas.openxmlformats.org/officeDocument/2006/relationships/slideMaster" Target="slideMasters/slideMaster193.xml"/><Relationship Id="rId195" Type="http://schemas.openxmlformats.org/officeDocument/2006/relationships/slideMaster" Target="slideMasters/slideMaster194.xml"/><Relationship Id="rId196" Type="http://schemas.openxmlformats.org/officeDocument/2006/relationships/slideMaster" Target="slideMasters/slideMaster195.xml"/><Relationship Id="rId197" Type="http://schemas.openxmlformats.org/officeDocument/2006/relationships/slideMaster" Target="slideMasters/slideMaster196.xml"/><Relationship Id="rId198" Type="http://schemas.openxmlformats.org/officeDocument/2006/relationships/slideMaster" Target="slideMasters/slideMaster197.xml"/><Relationship Id="rId199" Type="http://schemas.openxmlformats.org/officeDocument/2006/relationships/slideMaster" Target="slideMasters/slideMaster198.xml"/><Relationship Id="rId200" Type="http://schemas.openxmlformats.org/officeDocument/2006/relationships/slideMaster" Target="slideMasters/slideMaster199.xml"/><Relationship Id="rId201" Type="http://schemas.openxmlformats.org/officeDocument/2006/relationships/slideMaster" Target="slideMasters/slideMaster200.xml"/><Relationship Id="rId202" Type="http://schemas.openxmlformats.org/officeDocument/2006/relationships/slideMaster" Target="slideMasters/slideMaster201.xml"/><Relationship Id="rId203" Type="http://schemas.openxmlformats.org/officeDocument/2006/relationships/slideMaster" Target="slideMasters/slideMaster202.xml"/><Relationship Id="rId204" Type="http://schemas.openxmlformats.org/officeDocument/2006/relationships/slideMaster" Target="slideMasters/slideMaster203.xml"/><Relationship Id="rId205" Type="http://schemas.openxmlformats.org/officeDocument/2006/relationships/slideMaster" Target="slideMasters/slideMaster204.xml"/><Relationship Id="rId206" Type="http://schemas.openxmlformats.org/officeDocument/2006/relationships/slideMaster" Target="slideMasters/slideMaster205.xml"/><Relationship Id="rId207" Type="http://schemas.openxmlformats.org/officeDocument/2006/relationships/slideMaster" Target="slideMasters/slideMaster206.xml"/><Relationship Id="rId208" Type="http://schemas.openxmlformats.org/officeDocument/2006/relationships/slideMaster" Target="slideMasters/slideMaster207.xml"/><Relationship Id="rId209" Type="http://schemas.openxmlformats.org/officeDocument/2006/relationships/slideMaster" Target="slideMasters/slideMaster208.xml"/><Relationship Id="rId210" Type="http://schemas.openxmlformats.org/officeDocument/2006/relationships/slideMaster" Target="slideMasters/slideMaster209.xml"/><Relationship Id="rId211" Type="http://schemas.openxmlformats.org/officeDocument/2006/relationships/slideMaster" Target="slideMasters/slideMaster210.xml"/><Relationship Id="rId212" Type="http://schemas.openxmlformats.org/officeDocument/2006/relationships/slideMaster" Target="slideMasters/slideMaster211.xml"/><Relationship Id="rId213" Type="http://schemas.openxmlformats.org/officeDocument/2006/relationships/slideMaster" Target="slideMasters/slideMaster212.xml"/><Relationship Id="rId214" Type="http://schemas.openxmlformats.org/officeDocument/2006/relationships/slideMaster" Target="slideMasters/slideMaster213.xml"/><Relationship Id="rId215" Type="http://schemas.openxmlformats.org/officeDocument/2006/relationships/slideMaster" Target="slideMasters/slideMaster214.xml"/><Relationship Id="rId216" Type="http://schemas.openxmlformats.org/officeDocument/2006/relationships/slideMaster" Target="slideMasters/slideMaster215.xml"/><Relationship Id="rId217" Type="http://schemas.openxmlformats.org/officeDocument/2006/relationships/slideMaster" Target="slideMasters/slideMaster216.xml"/><Relationship Id="rId218" Type="http://schemas.openxmlformats.org/officeDocument/2006/relationships/slideMaster" Target="slideMasters/slideMaster217.xml"/><Relationship Id="rId219" Type="http://schemas.openxmlformats.org/officeDocument/2006/relationships/slideMaster" Target="slideMasters/slideMaster218.xml"/><Relationship Id="rId220" Type="http://schemas.openxmlformats.org/officeDocument/2006/relationships/slideMaster" Target="slideMasters/slideMaster219.xml"/><Relationship Id="rId221" Type="http://schemas.openxmlformats.org/officeDocument/2006/relationships/slideMaster" Target="slideMasters/slideMaster220.xml"/><Relationship Id="rId222" Type="http://schemas.openxmlformats.org/officeDocument/2006/relationships/slideMaster" Target="slideMasters/slideMaster221.xml"/><Relationship Id="rId223" Type="http://schemas.openxmlformats.org/officeDocument/2006/relationships/slideMaster" Target="slideMasters/slideMaster222.xml"/><Relationship Id="rId224" Type="http://schemas.openxmlformats.org/officeDocument/2006/relationships/slideMaster" Target="slideMasters/slideMaster223.xml"/><Relationship Id="rId225" Type="http://schemas.openxmlformats.org/officeDocument/2006/relationships/slideMaster" Target="slideMasters/slideMaster224.xml"/><Relationship Id="rId226" Type="http://schemas.openxmlformats.org/officeDocument/2006/relationships/slideMaster" Target="slideMasters/slideMaster225.xml"/><Relationship Id="rId227" Type="http://schemas.openxmlformats.org/officeDocument/2006/relationships/slideMaster" Target="slideMasters/slideMaster226.xml"/><Relationship Id="rId228" Type="http://schemas.openxmlformats.org/officeDocument/2006/relationships/slideMaster" Target="slideMasters/slideMaster227.xml"/><Relationship Id="rId229" Type="http://schemas.openxmlformats.org/officeDocument/2006/relationships/slideMaster" Target="slideMasters/slideMaster228.xml"/><Relationship Id="rId230" Type="http://schemas.openxmlformats.org/officeDocument/2006/relationships/slideMaster" Target="slideMasters/slideMaster229.xml"/><Relationship Id="rId231" Type="http://schemas.openxmlformats.org/officeDocument/2006/relationships/slideMaster" Target="slideMasters/slideMaster230.xml"/><Relationship Id="rId232" Type="http://schemas.openxmlformats.org/officeDocument/2006/relationships/slideMaster" Target="slideMasters/slideMaster231.xml"/><Relationship Id="rId233" Type="http://schemas.openxmlformats.org/officeDocument/2006/relationships/slideMaster" Target="slideMasters/slideMaster232.xml"/><Relationship Id="rId234" Type="http://schemas.openxmlformats.org/officeDocument/2006/relationships/slideMaster" Target="slideMasters/slideMaster233.xml"/><Relationship Id="rId235" Type="http://schemas.openxmlformats.org/officeDocument/2006/relationships/slideMaster" Target="slideMasters/slideMaster234.xml"/><Relationship Id="rId236" Type="http://schemas.openxmlformats.org/officeDocument/2006/relationships/slideMaster" Target="slideMasters/slideMaster235.xml"/><Relationship Id="rId237" Type="http://schemas.openxmlformats.org/officeDocument/2006/relationships/slideMaster" Target="slideMasters/slideMaster236.xml"/><Relationship Id="rId238" Type="http://schemas.openxmlformats.org/officeDocument/2006/relationships/slideMaster" Target="slideMasters/slideMaster237.xml"/><Relationship Id="rId239" Type="http://schemas.openxmlformats.org/officeDocument/2006/relationships/slideMaster" Target="slideMasters/slideMaster238.xml"/><Relationship Id="rId240" Type="http://schemas.openxmlformats.org/officeDocument/2006/relationships/slideMaster" Target="slideMasters/slideMaster239.xml"/><Relationship Id="rId241" Type="http://schemas.openxmlformats.org/officeDocument/2006/relationships/slideMaster" Target="slideMasters/slideMaster240.xml"/><Relationship Id="rId242" Type="http://schemas.openxmlformats.org/officeDocument/2006/relationships/slideMaster" Target="slideMasters/slideMaster241.xml"/><Relationship Id="rId243" Type="http://schemas.openxmlformats.org/officeDocument/2006/relationships/slideMaster" Target="slideMasters/slideMaster242.xml"/><Relationship Id="rId244" Type="http://schemas.openxmlformats.org/officeDocument/2006/relationships/slideMaster" Target="slideMasters/slideMaster243.xml"/><Relationship Id="rId245" Type="http://schemas.openxmlformats.org/officeDocument/2006/relationships/slideMaster" Target="slideMasters/slideMaster244.xml"/><Relationship Id="rId246" Type="http://schemas.openxmlformats.org/officeDocument/2006/relationships/slideMaster" Target="slideMasters/slideMaster245.xml"/><Relationship Id="rId247" Type="http://schemas.openxmlformats.org/officeDocument/2006/relationships/slideMaster" Target="slideMasters/slideMaster246.xml"/><Relationship Id="rId248" Type="http://schemas.openxmlformats.org/officeDocument/2006/relationships/slideMaster" Target="slideMasters/slideMaster247.xml"/><Relationship Id="rId249" Type="http://schemas.openxmlformats.org/officeDocument/2006/relationships/slideMaster" Target="slideMasters/slideMaster248.xml"/><Relationship Id="rId250" Type="http://schemas.openxmlformats.org/officeDocument/2006/relationships/slideMaster" Target="slideMasters/slideMaster249.xml"/><Relationship Id="rId251" Type="http://schemas.openxmlformats.org/officeDocument/2006/relationships/slideMaster" Target="slideMasters/slideMaster250.xml"/><Relationship Id="rId252" Type="http://schemas.openxmlformats.org/officeDocument/2006/relationships/notesMaster" Target="notesMasters/notesMaster1.xml"/><Relationship Id="rId253" Type="http://schemas.openxmlformats.org/officeDocument/2006/relationships/slide" Target="slides/slide1.xml"/><Relationship Id="rId254" Type="http://schemas.openxmlformats.org/officeDocument/2006/relationships/slide" Target="slides/slide2.xml"/><Relationship Id="rId255" Type="http://schemas.openxmlformats.org/officeDocument/2006/relationships/slide" Target="slides/slide3.xml"/><Relationship Id="rId256" Type="http://schemas.openxmlformats.org/officeDocument/2006/relationships/slide" Target="slides/slide4.xml"/><Relationship Id="rId257" Type="http://schemas.openxmlformats.org/officeDocument/2006/relationships/slide" Target="slides/slide5.xml"/><Relationship Id="rId258" Type="http://schemas.openxmlformats.org/officeDocument/2006/relationships/slide" Target="slides/slide6.xml"/><Relationship Id="rId259" Type="http://schemas.openxmlformats.org/officeDocument/2006/relationships/slide" Target="slides/slide7.xml"/><Relationship Id="rId260" Type="http://schemas.openxmlformats.org/officeDocument/2006/relationships/slide" Target="slides/slide8.xml"/><Relationship Id="rId261" Type="http://schemas.openxmlformats.org/officeDocument/2006/relationships/slide" Target="slides/slide9.xml"/><Relationship Id="rId262" Type="http://schemas.openxmlformats.org/officeDocument/2006/relationships/slide" Target="slides/slide10.xml"/><Relationship Id="rId263" Type="http://schemas.openxmlformats.org/officeDocument/2006/relationships/slide" Target="slides/slide11.xml"/><Relationship Id="rId264" Type="http://schemas.openxmlformats.org/officeDocument/2006/relationships/slide" Target="slides/slide12.xml"/><Relationship Id="rId265" Type="http://schemas.openxmlformats.org/officeDocument/2006/relationships/slide" Target="slides/slide13.xml"/><Relationship Id="rId266" Type="http://schemas.openxmlformats.org/officeDocument/2006/relationships/slide" Target="slides/slide14.xml"/><Relationship Id="rId267" Type="http://schemas.openxmlformats.org/officeDocument/2006/relationships/slide" Target="slides/slide15.xml"/><Relationship Id="rId268" Type="http://schemas.openxmlformats.org/officeDocument/2006/relationships/slide" Target="slides/slide16.xml"/><Relationship Id="rId269" Type="http://schemas.openxmlformats.org/officeDocument/2006/relationships/slide" Target="slides/slide17.xml"/><Relationship Id="rId270" Type="http://schemas.openxmlformats.org/officeDocument/2006/relationships/slide" Target="slides/slide18.xml"/><Relationship Id="rId271" Type="http://schemas.openxmlformats.org/officeDocument/2006/relationships/slide" Target="slides/slide19.xml"/><Relationship Id="rId272" Type="http://schemas.openxmlformats.org/officeDocument/2006/relationships/slide" Target="slides/slide20.xml"/><Relationship Id="rId273" Type="http://schemas.openxmlformats.org/officeDocument/2006/relationships/slide" Target="slides/slide21.xml"/><Relationship Id="rId274" Type="http://schemas.openxmlformats.org/officeDocument/2006/relationships/slide" Target="slides/slide22.xml"/><Relationship Id="rId275" Type="http://schemas.openxmlformats.org/officeDocument/2006/relationships/slide" Target="slides/slide23.xml"/><Relationship Id="rId276" Type="http://schemas.openxmlformats.org/officeDocument/2006/relationships/slide" Target="slides/slide24.xml"/><Relationship Id="rId277" Type="http://schemas.openxmlformats.org/officeDocument/2006/relationships/slide" Target="slides/slide25.xml"/><Relationship Id="rId278" Type="http://schemas.openxmlformats.org/officeDocument/2006/relationships/slide" Target="slides/slide26.xml"/><Relationship Id="rId279" Type="http://schemas.openxmlformats.org/officeDocument/2006/relationships/slide" Target="slides/slide27.xml"/><Relationship Id="rId280" Type="http://schemas.openxmlformats.org/officeDocument/2006/relationships/slide" Target="slides/slide28.xml"/><Relationship Id="rId281" Type="http://schemas.openxmlformats.org/officeDocument/2006/relationships/slide" Target="slides/slide29.xml"/><Relationship Id="rId282" Type="http://schemas.openxmlformats.org/officeDocument/2006/relationships/slide" Target="slides/slide30.xml"/><Relationship Id="rId283" Type="http://schemas.openxmlformats.org/officeDocument/2006/relationships/slide" Target="slides/slide31.xml"/><Relationship Id="rId284" Type="http://schemas.openxmlformats.org/officeDocument/2006/relationships/slide" Target="slides/slide32.xml"/><Relationship Id="rId285" Type="http://schemas.openxmlformats.org/officeDocument/2006/relationships/slide" Target="slides/slide33.xml"/><Relationship Id="rId286" Type="http://schemas.openxmlformats.org/officeDocument/2006/relationships/slide" Target="slides/slide34.xml"/><Relationship Id="rId287" Type="http://schemas.openxmlformats.org/officeDocument/2006/relationships/slide" Target="slides/slide35.xml"/><Relationship Id="rId288" Type="http://schemas.openxmlformats.org/officeDocument/2006/relationships/slide" Target="slides/slide36.xml"/><Relationship Id="rId289" Type="http://schemas.openxmlformats.org/officeDocument/2006/relationships/slide" Target="slides/slide37.xml"/><Relationship Id="rId290" Type="http://schemas.openxmlformats.org/officeDocument/2006/relationships/slide" Target="slides/slide38.xml"/><Relationship Id="rId291" Type="http://schemas.openxmlformats.org/officeDocument/2006/relationships/slide" Target="slides/slide39.xml"/><Relationship Id="rId292" Type="http://schemas.openxmlformats.org/officeDocument/2006/relationships/slide" Target="slides/slide40.xml"/><Relationship Id="rId293" Type="http://schemas.openxmlformats.org/officeDocument/2006/relationships/slide" Target="slides/slide41.xml"/><Relationship Id="rId294" Type="http://schemas.openxmlformats.org/officeDocument/2006/relationships/slide" Target="slides/slide42.xml"/><Relationship Id="rId295" Type="http://schemas.openxmlformats.org/officeDocument/2006/relationships/slide" Target="slides/slide43.xml"/><Relationship Id="rId296" Type="http://schemas.openxmlformats.org/officeDocument/2006/relationships/slide" Target="slides/slide44.xml"/><Relationship Id="rId297" Type="http://schemas.openxmlformats.org/officeDocument/2006/relationships/slide" Target="slides/slide45.xml"/><Relationship Id="rId298" Type="http://schemas.openxmlformats.org/officeDocument/2006/relationships/slide" Target="slides/slide46.xml"/><Relationship Id="rId299" Type="http://schemas.openxmlformats.org/officeDocument/2006/relationships/slide" Target="slides/slide47.xml"/><Relationship Id="rId300" Type="http://schemas.openxmlformats.org/officeDocument/2006/relationships/slide" Target="slides/slide48.xml"/><Relationship Id="rId301" Type="http://schemas.openxmlformats.org/officeDocument/2006/relationships/slide" Target="slides/slide49.xml"/><Relationship Id="rId302" Type="http://schemas.openxmlformats.org/officeDocument/2006/relationships/slide" Target="slides/slide50.xml"/><Relationship Id="rId303" Type="http://schemas.openxmlformats.org/officeDocument/2006/relationships/slide" Target="slides/slide51.xml"/><Relationship Id="rId304" Type="http://schemas.openxmlformats.org/officeDocument/2006/relationships/slide" Target="slides/slide52.xml"/><Relationship Id="rId305" Type="http://schemas.openxmlformats.org/officeDocument/2006/relationships/slide" Target="slides/slide53.xml"/><Relationship Id="rId306" Type="http://schemas.openxmlformats.org/officeDocument/2006/relationships/slide" Target="slides/slide54.xml"/><Relationship Id="rId307" Type="http://schemas.openxmlformats.org/officeDocument/2006/relationships/slide" Target="slides/slide55.xml"/><Relationship Id="rId308" Type="http://schemas.openxmlformats.org/officeDocument/2006/relationships/slide" Target="slides/slide56.xml"/><Relationship Id="rId309" Type="http://schemas.openxmlformats.org/officeDocument/2006/relationships/slide" Target="slides/slide57.xml"/><Relationship Id="rId310" Type="http://schemas.openxmlformats.org/officeDocument/2006/relationships/slide" Target="slides/slide58.xml"/><Relationship Id="rId311" Type="http://schemas.openxmlformats.org/officeDocument/2006/relationships/slide" Target="slides/slide59.xml"/><Relationship Id="rId312" Type="http://schemas.openxmlformats.org/officeDocument/2006/relationships/slide" Target="slides/slide60.xml"/><Relationship Id="rId313" Type="http://schemas.openxmlformats.org/officeDocument/2006/relationships/slide" Target="slides/slide61.xml"/><Relationship Id="rId314" Type="http://schemas.openxmlformats.org/officeDocument/2006/relationships/slide" Target="slides/slide62.xml"/><Relationship Id="rId315" Type="http://schemas.openxmlformats.org/officeDocument/2006/relationships/slide" Target="slides/slide63.xml"/><Relationship Id="rId316" Type="http://schemas.openxmlformats.org/officeDocument/2006/relationships/slide" Target="slides/slide64.xml"/><Relationship Id="rId317" Type="http://schemas.openxmlformats.org/officeDocument/2006/relationships/slide" Target="slides/slide65.xml"/><Relationship Id="rId318" Type="http://schemas.openxmlformats.org/officeDocument/2006/relationships/slide" Target="slides/slide66.xml"/><Relationship Id="rId319" Type="http://schemas.openxmlformats.org/officeDocument/2006/relationships/slide" Target="slides/slide67.xml"/><Relationship Id="rId320" Type="http://schemas.openxmlformats.org/officeDocument/2006/relationships/slide" Target="slides/slide68.xml"/><Relationship Id="rId321" Type="http://schemas.openxmlformats.org/officeDocument/2006/relationships/slide" Target="slides/slide69.xml"/><Relationship Id="rId322" Type="http://schemas.openxmlformats.org/officeDocument/2006/relationships/slide" Target="slides/slide70.xml"/><Relationship Id="rId323" Type="http://schemas.openxmlformats.org/officeDocument/2006/relationships/slide" Target="slides/slide71.xml"/><Relationship Id="rId324" Type="http://schemas.openxmlformats.org/officeDocument/2006/relationships/slide" Target="slides/slide72.xml"/><Relationship Id="rId325" Type="http://schemas.openxmlformats.org/officeDocument/2006/relationships/slide" Target="slides/slide73.xml"/><Relationship Id="rId326" Type="http://schemas.openxmlformats.org/officeDocument/2006/relationships/slide" Target="slides/slide74.xml"/><Relationship Id="rId327" Type="http://schemas.openxmlformats.org/officeDocument/2006/relationships/slide" Target="slides/slide75.xml"/><Relationship Id="rId328" Type="http://schemas.openxmlformats.org/officeDocument/2006/relationships/slide" Target="slides/slide76.xml"/><Relationship Id="rId329" Type="http://schemas.openxmlformats.org/officeDocument/2006/relationships/slide" Target="slides/slide77.xml"/><Relationship Id="rId330" Type="http://schemas.openxmlformats.org/officeDocument/2006/relationships/slide" Target="slides/slide78.xml"/><Relationship Id="rId331" Type="http://schemas.openxmlformats.org/officeDocument/2006/relationships/slide" Target="slides/slide79.xml"/><Relationship Id="rId332" Type="http://schemas.openxmlformats.org/officeDocument/2006/relationships/slide" Target="slides/slide80.xml"/><Relationship Id="rId333" Type="http://schemas.openxmlformats.org/officeDocument/2006/relationships/slide" Target="slides/slide81.xml"/><Relationship Id="rId334" Type="http://schemas.openxmlformats.org/officeDocument/2006/relationships/slide" Target="slides/slide82.xml"/><Relationship Id="rId335" Type="http://schemas.openxmlformats.org/officeDocument/2006/relationships/slide" Target="slides/slide83.xml"/><Relationship Id="rId336" Type="http://schemas.openxmlformats.org/officeDocument/2006/relationships/slide" Target="slides/slide84.xml"/><Relationship Id="rId337" Type="http://schemas.openxmlformats.org/officeDocument/2006/relationships/slide" Target="slides/slide85.xml"/><Relationship Id="rId338" Type="http://schemas.openxmlformats.org/officeDocument/2006/relationships/slide" Target="slides/slide86.xml"/><Relationship Id="rId339" Type="http://schemas.openxmlformats.org/officeDocument/2006/relationships/slide" Target="slides/slide87.xml"/><Relationship Id="rId340" Type="http://schemas.openxmlformats.org/officeDocument/2006/relationships/slide" Target="slides/slide88.xml"/><Relationship Id="rId341"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51.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7" name="PlaceHolder 1"/>
          <p:cNvSpPr>
            <a:spLocks noGrp="1"/>
          </p:cNvSpPr>
          <p:nvPr>
            <p:ph type="sldImg"/>
          </p:nvPr>
        </p:nvSpPr>
        <p:spPr>
          <a:xfrm>
            <a:off x="0" y="812520"/>
            <a:ext cx="0" cy="0"/>
          </a:xfrm>
          <a:prstGeom prst="rect">
            <a:avLst/>
          </a:prstGeom>
          <a:noFill/>
          <a:ln w="0">
            <a:noFill/>
          </a:ln>
        </p:spPr>
        <p:txBody>
          <a:bodyPr lIns="0" rIns="0" tIns="0" bIns="0" anchor="ctr">
            <a:noAutofit/>
          </a:bodyPr>
          <a:p>
            <a:r>
              <a:rPr b="0" lang="en-US" sz="4000" spc="-1" strike="noStrike">
                <a:solidFill>
                  <a:srgbClr val="00cc00"/>
                </a:solidFill>
                <a:latin typeface="Times New Roman"/>
              </a:rPr>
              <a:t>Cliquez pour déplacer la diapo</a:t>
            </a:r>
            <a:endParaRPr b="0" lang="en-US" sz="4000" spc="-1" strike="noStrike">
              <a:solidFill>
                <a:srgbClr val="00cc00"/>
              </a:solidFill>
              <a:latin typeface="Times New Roman"/>
            </a:endParaRPr>
          </a:p>
        </p:txBody>
      </p:sp>
      <p:sp>
        <p:nvSpPr>
          <p:cNvPr id="154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fr-FR" sz="2000" spc="-1" strike="noStrike">
                <a:solidFill>
                  <a:srgbClr val="000000"/>
                </a:solidFill>
                <a:latin typeface="Arial"/>
              </a:rPr>
              <a:t>Cliquez pour modifier le format des notes</a:t>
            </a:r>
            <a:endParaRPr b="0" lang="fr-FR" sz="2000" spc="-1" strike="noStrike">
              <a:solidFill>
                <a:srgbClr val="000000"/>
              </a:solidFill>
              <a:latin typeface="Arial"/>
            </a:endParaRPr>
          </a:p>
        </p:txBody>
      </p:sp>
      <p:sp>
        <p:nvSpPr>
          <p:cNvPr id="1549"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fr-FR" sz="1400" spc="-1" strike="noStrike">
                <a:solidFill>
                  <a:srgbClr val="000000"/>
                </a:solidFill>
                <a:latin typeface="Times New Roman"/>
              </a:rPr>
              <a:t>&lt;en-tête&gt;</a:t>
            </a:r>
            <a:endParaRPr b="0" lang="fr-FR" sz="1400" spc="-1" strike="noStrike">
              <a:solidFill>
                <a:srgbClr val="000000"/>
              </a:solidFill>
              <a:latin typeface="Times New Roman"/>
            </a:endParaRPr>
          </a:p>
        </p:txBody>
      </p:sp>
      <p:sp>
        <p:nvSpPr>
          <p:cNvPr id="1550" name="PlaceHolder 4"/>
          <p:cNvSpPr>
            <a:spLocks noGrp="1"/>
          </p:cNvSpPr>
          <p:nvPr>
            <p:ph type="dt" idx="751"/>
          </p:nvPr>
        </p:nvSpPr>
        <p:spPr>
          <a:xfrm>
            <a:off x="4278960" y="0"/>
            <a:ext cx="3280680" cy="534240"/>
          </a:xfrm>
          <a:prstGeom prst="rect">
            <a:avLst/>
          </a:prstGeom>
          <a:noFill/>
          <a:ln w="0">
            <a:noFill/>
          </a:ln>
        </p:spPr>
        <p:txBody>
          <a:bodyPr lIns="0" rIns="0" tIns="0" bIns="0" anchor="t">
            <a:noAutofit/>
          </a:bodyPr>
          <a:lstStyle>
            <a:lvl1pPr indent="0" algn="r">
              <a:buNone/>
              <a:defRPr b="0" lang="fr-FR" sz="1400" spc="-1" strike="noStrike">
                <a:solidFill>
                  <a:srgbClr val="000000"/>
                </a:solidFill>
                <a:latin typeface="Times New Roman"/>
              </a:defRPr>
            </a:lvl1pPr>
          </a:lstStyle>
          <a:p>
            <a:pPr indent="0" algn="r">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551" name="PlaceHolder 5"/>
          <p:cNvSpPr>
            <a:spLocks noGrp="1"/>
          </p:cNvSpPr>
          <p:nvPr>
            <p:ph type="ftr" idx="752"/>
          </p:nvPr>
        </p:nvSpPr>
        <p:spPr>
          <a:xfrm>
            <a:off x="0" y="10157400"/>
            <a:ext cx="3280680" cy="534240"/>
          </a:xfrm>
          <a:prstGeom prst="rect">
            <a:avLst/>
          </a:prstGeom>
          <a:noFill/>
          <a:ln w="0">
            <a:noFill/>
          </a:ln>
        </p:spPr>
        <p:txBody>
          <a:bodyPr lIns="0" rIns="0" tIns="0" bIns="0" anchor="b">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52" name="PlaceHolder 6"/>
          <p:cNvSpPr>
            <a:spLocks noGrp="1"/>
          </p:cNvSpPr>
          <p:nvPr>
            <p:ph type="sldNum" idx="753"/>
          </p:nvPr>
        </p:nvSpPr>
        <p:spPr>
          <a:xfrm>
            <a:off x="4278960" y="10157400"/>
            <a:ext cx="3280680" cy="534240"/>
          </a:xfrm>
          <a:prstGeom prst="rect">
            <a:avLst/>
          </a:prstGeom>
          <a:noFill/>
          <a:ln w="0">
            <a:noFill/>
          </a:ln>
        </p:spPr>
        <p:txBody>
          <a:bodyPr lIns="0" rIns="0" tIns="0" bIns="0" anchor="b">
            <a:noAutofit/>
          </a:bodyPr>
          <a:lstStyle>
            <a:lvl1pPr indent="0" algn="r">
              <a:buNone/>
              <a:defRPr b="0" lang="fr-FR" sz="1400" spc="-1" strike="noStrike">
                <a:solidFill>
                  <a:srgbClr val="000000"/>
                </a:solidFill>
                <a:latin typeface="Times New Roman"/>
              </a:defRPr>
            </a:lvl1pPr>
          </a:lstStyle>
          <a:p>
            <a:pPr indent="0" algn="r">
              <a:buNone/>
            </a:pPr>
            <a:fld id="{3726E35A-D11F-460D-8418-0677172B50F7}" type="slidenum">
              <a:rPr b="0" lang="fr-FR" sz="1400" spc="-1" strike="noStrike">
                <a:solidFill>
                  <a:srgbClr val="000000"/>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9" name="PlaceHolder 1"/>
          <p:cNvSpPr>
            <a:spLocks noGrp="1"/>
          </p:cNvSpPr>
          <p:nvPr>
            <p:ph type="sldNum" idx="78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37E180A2-4B4F-4E2C-A47C-61A4E6CCEC92}"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20"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defTabSz="449280">
              <a:lnSpc>
                <a:spcPct val="100000"/>
              </a:lnSpc>
            </a:pPr>
            <a:endParaRPr b="0" lang="fr-FR" sz="2400" spc="-1" strike="noStrike">
              <a:solidFill>
                <a:srgbClr val="ffffff"/>
              </a:solidFill>
              <a:latin typeface="Times New Roman"/>
              <a:ea typeface="MS Gothic"/>
            </a:endParaRPr>
          </a:p>
        </p:txBody>
      </p:sp>
      <p:sp>
        <p:nvSpPr>
          <p:cNvPr id="1721" name="PlaceHolder 2"/>
          <p:cNvSpPr>
            <a:spLocks noGrp="1"/>
          </p:cNvSpPr>
          <p:nvPr>
            <p:ph type="body"/>
          </p:nvPr>
        </p:nvSpPr>
        <p:spPr>
          <a:xfrm>
            <a:off x="685800" y="4343400"/>
            <a:ext cx="5482800" cy="420480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2" name="PlaceHolder 1"/>
          <p:cNvSpPr>
            <a:spLocks noGrp="1"/>
          </p:cNvSpPr>
          <p:nvPr>
            <p:ph type="sldNum" idx="785"/>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B0DBBD45-433C-446B-A86A-F9A30B08C209}"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23"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defTabSz="449280">
              <a:lnSpc>
                <a:spcPct val="100000"/>
              </a:lnSpc>
            </a:pPr>
            <a:endParaRPr b="0" lang="fr-FR" sz="2400" spc="-1" strike="noStrike">
              <a:solidFill>
                <a:srgbClr val="ffffff"/>
              </a:solidFill>
              <a:latin typeface="Times New Roman"/>
              <a:ea typeface="MS Gothic"/>
            </a:endParaRPr>
          </a:p>
        </p:txBody>
      </p:sp>
      <p:sp>
        <p:nvSpPr>
          <p:cNvPr id="1724" name="PlaceHolder 2"/>
          <p:cNvSpPr>
            <a:spLocks noGrp="1"/>
          </p:cNvSpPr>
          <p:nvPr>
            <p:ph type="body"/>
          </p:nvPr>
        </p:nvSpPr>
        <p:spPr>
          <a:xfrm>
            <a:off x="685800" y="4343400"/>
            <a:ext cx="5482800" cy="411120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5" name="PlaceHolder 1"/>
          <p:cNvSpPr>
            <a:spLocks noGrp="1"/>
          </p:cNvSpPr>
          <p:nvPr>
            <p:ph type="dt" idx="786"/>
          </p:nvPr>
        </p:nvSpPr>
        <p:spPr>
          <a:xfrm>
            <a:off x="3884760" y="0"/>
            <a:ext cx="297144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FE6D0770-4374-4054-A31C-02F739E1AA4F}" type="datetime1">
              <a:rPr b="0" lang="fr-FR" sz="1200" spc="-1" strike="noStrike">
                <a:solidFill>
                  <a:srgbClr val="000000"/>
                </a:solidFill>
                <a:latin typeface="Times New Roman"/>
              </a:rPr>
              <a:t>27/11/2025</a:t>
            </a:fld>
            <a:endParaRPr b="0" lang="fr-FR" sz="1200" spc="-1" strike="noStrike">
              <a:solidFill>
                <a:srgbClr val="000000"/>
              </a:solidFill>
              <a:latin typeface="Times New Roman"/>
            </a:endParaRPr>
          </a:p>
        </p:txBody>
      </p:sp>
      <p:sp>
        <p:nvSpPr>
          <p:cNvPr id="1726" name="PlaceHolder 2"/>
          <p:cNvSpPr>
            <a:spLocks noGrp="1"/>
          </p:cNvSpPr>
          <p:nvPr>
            <p:ph type="sldNum" idx="787"/>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6244D2CC-C4E2-4706-8C5A-9336CA1CD4FF}"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27" name="Rectangle 20"/>
          <p:cNvSpPr/>
          <p:nvPr/>
        </p:nvSpPr>
        <p:spPr>
          <a:xfrm>
            <a:off x="3884760" y="8685360"/>
            <a:ext cx="2949120" cy="434520"/>
          </a:xfrm>
          <a:prstGeom prst="rect">
            <a:avLst/>
          </a:prstGeom>
          <a:noFill/>
          <a:ln w="0">
            <a:noFill/>
          </a:ln>
        </p:spPr>
        <p:style>
          <a:lnRef idx="0"/>
          <a:fillRef idx="0"/>
          <a:effectRef idx="0"/>
          <a:fontRef idx="minor"/>
        </p:style>
        <p:txBody>
          <a:bodyPr lIns="90000" rIns="90000" tIns="46800" bIns="46800" anchor="b">
            <a:noAutofit/>
          </a:bodyPr>
          <a:p>
            <a:pPr algn="r" defTabSz="449280">
              <a:lnSpc>
                <a:spcPct val="100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3E22EBE1-8CB0-46FA-965B-B46A1F3F37BB}" type="slidenum">
              <a:rPr b="0" lang="fr-FR" sz="1200" spc="-1" strike="noStrike">
                <a:solidFill>
                  <a:srgbClr val="000000"/>
                </a:solidFill>
                <a:latin typeface="Times New Roman"/>
                <a:ea typeface="Arial Unicode MS"/>
              </a:rPr>
              <a:t>&lt;numéro&gt;</a:t>
            </a:fld>
            <a:endParaRPr b="0" lang="fr-FR" sz="1200" spc="-1" strike="noStrike">
              <a:solidFill>
                <a:srgbClr val="000000"/>
              </a:solidFill>
              <a:latin typeface="Arial"/>
            </a:endParaRPr>
          </a:p>
        </p:txBody>
      </p:sp>
      <p:sp>
        <p:nvSpPr>
          <p:cNvPr id="1728" name="Text Box 1"/>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mn-ea"/>
            </a:endParaRPr>
          </a:p>
        </p:txBody>
      </p:sp>
      <p:sp>
        <p:nvSpPr>
          <p:cNvPr id="1729" name="PlaceHolder 3"/>
          <p:cNvSpPr>
            <a:spLocks noGrp="1"/>
          </p:cNvSpPr>
          <p:nvPr>
            <p:ph type="body"/>
          </p:nvPr>
        </p:nvSpPr>
        <p:spPr>
          <a:xfrm>
            <a:off x="685800" y="4343400"/>
            <a:ext cx="5465520" cy="4095360"/>
          </a:xfrm>
          <a:prstGeom prst="rect">
            <a:avLst/>
          </a:prstGeom>
          <a:noFill/>
          <a:ln w="0">
            <a:noFill/>
          </a:ln>
        </p:spPr>
        <p:txBody>
          <a:bodyPr numCol="1" spcCol="0" lIns="90000" rIns="90000" tIns="46800" bIns="46800" anchor="ctr">
            <a:noAutofit/>
          </a:bodyPr>
          <a:p>
            <a:pPr marL="216000" indent="-216000">
              <a:buNone/>
            </a:pPr>
            <a:endParaRPr b="0" lang="fr-FR" sz="1800" spc="-1" strike="noStrike">
              <a:solidFill>
                <a:srgbClr val="000000"/>
              </a:solidFill>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0" name="PlaceHolder 1"/>
          <p:cNvSpPr>
            <a:spLocks noGrp="1"/>
          </p:cNvSpPr>
          <p:nvPr>
            <p:ph type="sldNum" idx="78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D3177D4B-C605-458C-8613-FDDEFE07717C}"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31" name="PlaceHolder 2"/>
          <p:cNvSpPr>
            <a:spLocks noGrp="1"/>
          </p:cNvSpPr>
          <p:nvPr>
            <p:ph type="sldImg"/>
          </p:nvPr>
        </p:nvSpPr>
        <p:spPr>
          <a:xfrm>
            <a:off x="1143000" y="685800"/>
            <a:ext cx="4571640" cy="3428640"/>
          </a:xfrm>
          <a:prstGeom prst="rect">
            <a:avLst/>
          </a:prstGeom>
          <a:ln w="0">
            <a:noFill/>
          </a:ln>
        </p:spPr>
      </p:sp>
      <p:sp>
        <p:nvSpPr>
          <p:cNvPr id="1732"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3" name="PlaceHolder 1"/>
          <p:cNvSpPr>
            <a:spLocks noGrp="1"/>
          </p:cNvSpPr>
          <p:nvPr>
            <p:ph type="dt" idx="789"/>
          </p:nvPr>
        </p:nvSpPr>
        <p:spPr>
          <a:xfrm>
            <a:off x="3884760" y="0"/>
            <a:ext cx="2971440" cy="456840"/>
          </a:xfrm>
          <a:prstGeom prst="rect">
            <a:avLst/>
          </a:prstGeom>
          <a:noFill/>
          <a:ln w="0">
            <a:noFill/>
          </a:ln>
        </p:spPr>
        <p:txBody>
          <a:bodyPr numCol="1" spcCol="0" lIns="91440" rIns="91440" tIns="45720" bIns="45720" anchor="t">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C2290494-368C-498B-BE5C-6C97113DDB98}" type="datetime1">
              <a:rPr b="0" lang="fr-FR" sz="1200" spc="-1" strike="noStrike">
                <a:solidFill>
                  <a:srgbClr val="000000"/>
                </a:solidFill>
                <a:latin typeface="Times New Roman"/>
              </a:rPr>
              <a:t>27/11/2025</a:t>
            </a:fld>
            <a:endParaRPr b="0" lang="fr-FR" sz="1200" spc="-1" strike="noStrike">
              <a:solidFill>
                <a:srgbClr val="000000"/>
              </a:solidFill>
              <a:latin typeface="Times New Roman"/>
            </a:endParaRPr>
          </a:p>
        </p:txBody>
      </p:sp>
      <p:sp>
        <p:nvSpPr>
          <p:cNvPr id="1734" name="PlaceHolder 2"/>
          <p:cNvSpPr>
            <a:spLocks noGrp="1"/>
          </p:cNvSpPr>
          <p:nvPr>
            <p:ph type="sldNum" idx="79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D2DC7DCE-357E-4CBC-A5F5-7CF46D2085C4}"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35"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4000" spc="-1" strike="noStrike">
              <a:solidFill>
                <a:srgbClr val="00cc00"/>
              </a:solidFill>
              <a:latin typeface="Times New Roman"/>
              <a:ea typeface="MS Gothic"/>
            </a:endParaRPr>
          </a:p>
        </p:txBody>
      </p:sp>
      <p:sp>
        <p:nvSpPr>
          <p:cNvPr id="1736" name="PlaceHolder 3"/>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7" name="PlaceHolder 1"/>
          <p:cNvSpPr>
            <a:spLocks noGrp="1"/>
          </p:cNvSpPr>
          <p:nvPr>
            <p:ph type="dt" idx="791"/>
          </p:nvPr>
        </p:nvSpPr>
        <p:spPr>
          <a:xfrm>
            <a:off x="3884760" y="0"/>
            <a:ext cx="2971440" cy="456840"/>
          </a:xfrm>
          <a:prstGeom prst="rect">
            <a:avLst/>
          </a:prstGeom>
          <a:noFill/>
          <a:ln w="0">
            <a:noFill/>
          </a:ln>
        </p:spPr>
        <p:txBody>
          <a:bodyPr numCol="1" spcCol="0" lIns="91440" rIns="91440" tIns="45720" bIns="45720" anchor="t">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3F6ACE34-CE29-404A-83FB-AC7E3C3E4958}" type="datetime1">
              <a:rPr b="0" lang="fr-FR" sz="1200" spc="-1" strike="noStrike">
                <a:solidFill>
                  <a:srgbClr val="000000"/>
                </a:solidFill>
                <a:latin typeface="Times New Roman"/>
              </a:rPr>
              <a:t>27/11/2025</a:t>
            </a:fld>
            <a:endParaRPr b="0" lang="fr-FR" sz="1200" spc="-1" strike="noStrike">
              <a:solidFill>
                <a:srgbClr val="000000"/>
              </a:solidFill>
              <a:latin typeface="Times New Roman"/>
            </a:endParaRPr>
          </a:p>
        </p:txBody>
      </p:sp>
      <p:sp>
        <p:nvSpPr>
          <p:cNvPr id="1738" name="PlaceHolder 2"/>
          <p:cNvSpPr>
            <a:spLocks noGrp="1"/>
          </p:cNvSpPr>
          <p:nvPr>
            <p:ph type="sldNum" idx="79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02DA8C88-7212-432B-9F05-4C5AE011957C}"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39"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4000" spc="-1" strike="noStrike">
              <a:solidFill>
                <a:srgbClr val="00cc00"/>
              </a:solidFill>
              <a:latin typeface="Times New Roman"/>
              <a:ea typeface="MS Gothic"/>
            </a:endParaRPr>
          </a:p>
        </p:txBody>
      </p:sp>
      <p:sp>
        <p:nvSpPr>
          <p:cNvPr id="1740" name="PlaceHolder 3"/>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1" name="PlaceHolder 1"/>
          <p:cNvSpPr>
            <a:spLocks noGrp="1"/>
          </p:cNvSpPr>
          <p:nvPr>
            <p:ph type="dt" idx="793"/>
          </p:nvPr>
        </p:nvSpPr>
        <p:spPr>
          <a:xfrm>
            <a:off x="3884760" y="0"/>
            <a:ext cx="2971440" cy="456840"/>
          </a:xfrm>
          <a:prstGeom prst="rect">
            <a:avLst/>
          </a:prstGeom>
          <a:noFill/>
          <a:ln w="0">
            <a:noFill/>
          </a:ln>
        </p:spPr>
        <p:txBody>
          <a:bodyPr numCol="1" spcCol="0" lIns="91440" rIns="91440" tIns="45720" bIns="45720" anchor="t">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B1CEAA66-35F5-4E0F-926F-8BFCD5B62170}" type="datetime1">
              <a:rPr b="0" lang="fr-FR" sz="1200" spc="-1" strike="noStrike">
                <a:solidFill>
                  <a:srgbClr val="000000"/>
                </a:solidFill>
                <a:latin typeface="Times New Roman"/>
              </a:rPr>
              <a:t>27/11/2025</a:t>
            </a:fld>
            <a:endParaRPr b="0" lang="fr-FR" sz="1200" spc="-1" strike="noStrike">
              <a:solidFill>
                <a:srgbClr val="000000"/>
              </a:solidFill>
              <a:latin typeface="Times New Roman"/>
            </a:endParaRPr>
          </a:p>
        </p:txBody>
      </p:sp>
      <p:sp>
        <p:nvSpPr>
          <p:cNvPr id="1742" name="PlaceHolder 2"/>
          <p:cNvSpPr>
            <a:spLocks noGrp="1"/>
          </p:cNvSpPr>
          <p:nvPr>
            <p:ph type="sldNum" idx="79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262004E5-88B2-4C35-ADAF-96DF3D5EB738}"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43"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4000" spc="-1" strike="noStrike">
              <a:solidFill>
                <a:srgbClr val="00cc00"/>
              </a:solidFill>
              <a:latin typeface="Times New Roman"/>
              <a:ea typeface="MS Gothic"/>
            </a:endParaRPr>
          </a:p>
        </p:txBody>
      </p:sp>
      <p:sp>
        <p:nvSpPr>
          <p:cNvPr id="1744" name="PlaceHolder 3"/>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5" name="PlaceHolder 1"/>
          <p:cNvSpPr>
            <a:spLocks noGrp="1"/>
          </p:cNvSpPr>
          <p:nvPr>
            <p:ph type="dt" idx="795"/>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55DE4453-DC11-4EB5-B7C5-2E9088913798}" type="datetime1">
              <a:rPr b="0" lang="fr-FR" sz="1200" spc="-1" strike="noStrike">
                <a:solidFill>
                  <a:srgbClr val="000000"/>
                </a:solidFill>
                <a:latin typeface="Times New Roman"/>
                <a:ea typeface="+mn-ea"/>
              </a:rPr>
              <a:t>27/11/2025</a:t>
            </a:fld>
            <a:endParaRPr b="0" lang="fr-FR" sz="1200" spc="-1" strike="noStrike">
              <a:solidFill>
                <a:srgbClr val="000000"/>
              </a:solidFill>
              <a:latin typeface="Times New Roman"/>
            </a:endParaRPr>
          </a:p>
        </p:txBody>
      </p:sp>
      <p:sp>
        <p:nvSpPr>
          <p:cNvPr id="1746" name="PlaceHolder 2"/>
          <p:cNvSpPr>
            <a:spLocks noGrp="1"/>
          </p:cNvSpPr>
          <p:nvPr>
            <p:ph type="sldNum" idx="79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D0A93E13-E96B-46BF-8A52-9345A0BC69EA}" type="slidenum">
              <a:rPr b="0" lang="fr-FR" sz="1200" spc="-1" strike="noStrike">
                <a:solidFill>
                  <a:srgbClr val="000000"/>
                </a:solidFill>
                <a:latin typeface="Times New Roman"/>
                <a:ea typeface="+mn-ea"/>
              </a:rPr>
              <a:t>&lt;numéro&gt;</a:t>
            </a:fld>
            <a:endParaRPr b="0" lang="fr-FR" sz="1200" spc="-1" strike="noStrike">
              <a:solidFill>
                <a:srgbClr val="000000"/>
              </a:solidFill>
              <a:latin typeface="Times New Roman"/>
            </a:endParaRPr>
          </a:p>
        </p:txBody>
      </p:sp>
      <p:sp>
        <p:nvSpPr>
          <p:cNvPr id="1747"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defTabSz="914400">
              <a:lnSpc>
                <a:spcPct val="100000"/>
              </a:lnSpc>
              <a:tabLst>
                <a:tab algn="l" pos="0"/>
              </a:tabLst>
            </a:pPr>
            <a:endParaRPr b="0" lang="fr-FR" sz="4000" spc="-1" strike="noStrike">
              <a:solidFill>
                <a:srgbClr val="00cc00"/>
              </a:solidFill>
              <a:latin typeface="Times New Roman"/>
              <a:ea typeface="MS Gothic"/>
            </a:endParaRPr>
          </a:p>
        </p:txBody>
      </p:sp>
      <p:sp>
        <p:nvSpPr>
          <p:cNvPr id="1748" name="PlaceHolder 3"/>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9" name="PlaceHolder 1"/>
          <p:cNvSpPr>
            <a:spLocks noGrp="1"/>
          </p:cNvSpPr>
          <p:nvPr>
            <p:ph type="sldNum" idx="797"/>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7034DA31-01D4-4240-95F7-988EF6258324}"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50" name="Text Box 1"/>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defTabSz="449280">
              <a:lnSpc>
                <a:spcPct val="100000"/>
              </a:lnSpc>
            </a:pPr>
            <a:endParaRPr b="0" lang="fr-FR" sz="2400" spc="-1" strike="noStrike">
              <a:solidFill>
                <a:srgbClr val="ffffff"/>
              </a:solidFill>
              <a:latin typeface="Times New Roman"/>
              <a:ea typeface="MS Gothic"/>
            </a:endParaRPr>
          </a:p>
        </p:txBody>
      </p:sp>
      <p:sp>
        <p:nvSpPr>
          <p:cNvPr id="1751" name="PlaceHolder 2"/>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2" name="PlaceHolder 1"/>
          <p:cNvSpPr>
            <a:spLocks noGrp="1"/>
          </p:cNvSpPr>
          <p:nvPr>
            <p:ph type="sldNum" idx="79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F6FCCDCA-4274-4778-88B0-AE6C1DB7D8AB}"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53"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4000" spc="-1" strike="noStrike">
              <a:solidFill>
                <a:srgbClr val="00cc00"/>
              </a:solidFill>
              <a:latin typeface="Times New Roman"/>
              <a:ea typeface="MS Gothic"/>
            </a:endParaRPr>
          </a:p>
        </p:txBody>
      </p:sp>
      <p:sp>
        <p:nvSpPr>
          <p:cNvPr id="1754" name="PlaceHolder 2"/>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5" name="PlaceHolder 1"/>
          <p:cNvSpPr>
            <a:spLocks noGrp="1"/>
          </p:cNvSpPr>
          <p:nvPr>
            <p:ph type="sldNum" idx="799"/>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C7700014-7D54-43B8-A552-1BDBC0C076CE}"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56"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4000" spc="-1" strike="noStrike">
              <a:solidFill>
                <a:srgbClr val="00cc00"/>
              </a:solidFill>
              <a:latin typeface="Times New Roman"/>
              <a:ea typeface="MS Gothic"/>
            </a:endParaRPr>
          </a:p>
        </p:txBody>
      </p:sp>
      <p:sp>
        <p:nvSpPr>
          <p:cNvPr id="1757" name="PlaceHolder 2"/>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8" name="PlaceHolder 1"/>
          <p:cNvSpPr>
            <a:spLocks noGrp="1"/>
          </p:cNvSpPr>
          <p:nvPr>
            <p:ph type="sldNum" idx="80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46ED312A-488E-4376-8A55-A2214C58D830}"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59"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4000" spc="-1" strike="noStrike">
              <a:solidFill>
                <a:srgbClr val="00cc00"/>
              </a:solidFill>
              <a:latin typeface="Times New Roman"/>
              <a:ea typeface="MS Gothic"/>
            </a:endParaRPr>
          </a:p>
        </p:txBody>
      </p:sp>
      <p:sp>
        <p:nvSpPr>
          <p:cNvPr id="1760" name="PlaceHolder 2"/>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1" name="PlaceHolder 1"/>
          <p:cNvSpPr>
            <a:spLocks noGrp="1"/>
          </p:cNvSpPr>
          <p:nvPr>
            <p:ph type="dt" idx="801"/>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38DBFC93-5D3A-4A05-953A-2345D80C2448}" type="datetime1">
              <a:rPr b="0" lang="fr-FR" sz="1200" spc="-1" strike="noStrike">
                <a:solidFill>
                  <a:srgbClr val="000000"/>
                </a:solidFill>
                <a:latin typeface="Times New Roman"/>
                <a:ea typeface="+mn-ea"/>
              </a:rPr>
              <a:t>27/11/2025</a:t>
            </a:fld>
            <a:endParaRPr b="0" lang="fr-FR" sz="1200" spc="-1" strike="noStrike">
              <a:solidFill>
                <a:srgbClr val="000000"/>
              </a:solidFill>
              <a:latin typeface="Times New Roman"/>
            </a:endParaRPr>
          </a:p>
        </p:txBody>
      </p:sp>
      <p:sp>
        <p:nvSpPr>
          <p:cNvPr id="1762" name="PlaceHolder 2"/>
          <p:cNvSpPr>
            <a:spLocks noGrp="1"/>
          </p:cNvSpPr>
          <p:nvPr>
            <p:ph type="sldNum" idx="80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DE594AEB-C4C8-4ECC-8051-3929A8BF5EA7}" type="slidenum">
              <a:rPr b="0" lang="fr-FR" sz="1200" spc="-1" strike="noStrike">
                <a:solidFill>
                  <a:srgbClr val="000000"/>
                </a:solidFill>
                <a:latin typeface="Times New Roman"/>
                <a:ea typeface="+mn-ea"/>
              </a:rPr>
              <a:t>&lt;numéro&gt;</a:t>
            </a:fld>
            <a:endParaRPr b="0" lang="fr-FR" sz="1200" spc="-1" strike="noStrike">
              <a:solidFill>
                <a:srgbClr val="000000"/>
              </a:solidFill>
              <a:latin typeface="Times New Roman"/>
            </a:endParaRPr>
          </a:p>
        </p:txBody>
      </p:sp>
      <p:sp>
        <p:nvSpPr>
          <p:cNvPr id="1763"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defTabSz="914400">
              <a:lnSpc>
                <a:spcPct val="100000"/>
              </a:lnSpc>
              <a:tabLst>
                <a:tab algn="l" pos="0"/>
              </a:tabLst>
            </a:pPr>
            <a:endParaRPr b="0" lang="fr-FR" sz="4000" spc="-1" strike="noStrike">
              <a:solidFill>
                <a:srgbClr val="00cc00"/>
              </a:solidFill>
              <a:latin typeface="Times New Roman"/>
              <a:ea typeface="MS Gothic"/>
            </a:endParaRPr>
          </a:p>
        </p:txBody>
      </p:sp>
      <p:sp>
        <p:nvSpPr>
          <p:cNvPr id="1764" name="PlaceHolder 3"/>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5" name="PlaceHolder 1"/>
          <p:cNvSpPr>
            <a:spLocks noGrp="1"/>
          </p:cNvSpPr>
          <p:nvPr>
            <p:ph type="sldNum" idx="803"/>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defRPr b="0" lang="fr-FR" sz="1200" spc="-1" strike="noStrike">
                <a:solidFill>
                  <a:srgbClr val="000000"/>
                </a:solidFill>
                <a:latin typeface="Times New Roman"/>
              </a:defRPr>
            </a:lvl1pPr>
          </a:lstStyle>
          <a:p>
            <a:pPr indent="0" algn="r">
              <a:lnSpc>
                <a:spcPct val="100000"/>
              </a:lnSpc>
              <a:buNone/>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fld id="{A84BAFC0-6BAE-4720-BEE7-1D247385C8AA}"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66" name="Text Box 1"/>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defTabSz="449280">
              <a:lnSpc>
                <a:spcPct val="100000"/>
              </a:lnSpc>
            </a:pPr>
            <a:endParaRPr b="0" lang="fr-FR" sz="2400" spc="-1" strike="noStrike">
              <a:solidFill>
                <a:srgbClr val="ffffff"/>
              </a:solidFill>
              <a:latin typeface="Times New Roman"/>
              <a:ea typeface="MS Gothic"/>
            </a:endParaRPr>
          </a:p>
        </p:txBody>
      </p:sp>
      <p:sp>
        <p:nvSpPr>
          <p:cNvPr id="1767" name="PlaceHolder 2"/>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8" name="PlaceHolder 1"/>
          <p:cNvSpPr>
            <a:spLocks noGrp="1"/>
          </p:cNvSpPr>
          <p:nvPr>
            <p:ph type="dt" idx="804"/>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D81E42BD-C95E-4130-B11F-641D69B0B9F8}" type="datetime1">
              <a:rPr b="0" lang="fr-FR" sz="1200" spc="-1" strike="noStrike">
                <a:solidFill>
                  <a:srgbClr val="000000"/>
                </a:solidFill>
                <a:latin typeface="Times New Roman"/>
                <a:ea typeface="+mn-ea"/>
              </a:rPr>
              <a:t>27/11/2025</a:t>
            </a:fld>
            <a:endParaRPr b="0" lang="fr-FR" sz="1200" spc="-1" strike="noStrike">
              <a:solidFill>
                <a:srgbClr val="000000"/>
              </a:solidFill>
              <a:latin typeface="Times New Roman"/>
            </a:endParaRPr>
          </a:p>
        </p:txBody>
      </p:sp>
      <p:sp>
        <p:nvSpPr>
          <p:cNvPr id="1769" name="PlaceHolder 2"/>
          <p:cNvSpPr>
            <a:spLocks noGrp="1"/>
          </p:cNvSpPr>
          <p:nvPr>
            <p:ph type="sldNum" idx="805"/>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A8E2D1FE-51F5-4293-9288-0F3AA464408A}" type="slidenum">
              <a:rPr b="0" lang="fr-FR" sz="1200" spc="-1" strike="noStrike">
                <a:solidFill>
                  <a:srgbClr val="000000"/>
                </a:solidFill>
                <a:latin typeface="Times New Roman"/>
                <a:ea typeface="+mn-ea"/>
              </a:rPr>
              <a:t>&lt;numéro&gt;</a:t>
            </a:fld>
            <a:endParaRPr b="0" lang="fr-FR" sz="1200" spc="-1" strike="noStrike">
              <a:solidFill>
                <a:srgbClr val="000000"/>
              </a:solidFill>
              <a:latin typeface="Times New Roman"/>
            </a:endParaRPr>
          </a:p>
        </p:txBody>
      </p:sp>
      <p:sp>
        <p:nvSpPr>
          <p:cNvPr id="1770"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defTabSz="914400">
              <a:lnSpc>
                <a:spcPct val="100000"/>
              </a:lnSpc>
              <a:tabLst>
                <a:tab algn="l" pos="0"/>
              </a:tabLst>
            </a:pPr>
            <a:endParaRPr b="0" lang="fr-FR" sz="4000" spc="-1" strike="noStrike">
              <a:solidFill>
                <a:srgbClr val="00cc00"/>
              </a:solidFill>
              <a:latin typeface="Times New Roman"/>
              <a:ea typeface="MS Gothic"/>
            </a:endParaRPr>
          </a:p>
        </p:txBody>
      </p:sp>
      <p:sp>
        <p:nvSpPr>
          <p:cNvPr id="1771" name="PlaceHolder 3"/>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2" name="PlaceHolder 1"/>
          <p:cNvSpPr>
            <a:spLocks noGrp="1"/>
          </p:cNvSpPr>
          <p:nvPr>
            <p:ph type="dt" idx="806"/>
          </p:nvPr>
        </p:nvSpPr>
        <p:spPr>
          <a:xfrm>
            <a:off x="3884760" y="0"/>
            <a:ext cx="2971440" cy="45684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0F767D94-30E3-4910-9D0F-D62F5F49BFBF}" type="datetime1">
              <a:rPr b="0" lang="fr-FR" sz="1200" spc="-1" strike="noStrike">
                <a:solidFill>
                  <a:srgbClr val="000000"/>
                </a:solidFill>
                <a:latin typeface="Times New Roman"/>
                <a:ea typeface="+mn-ea"/>
              </a:rPr>
              <a:t>27/11/2025</a:t>
            </a:fld>
            <a:endParaRPr b="0" lang="fr-FR" sz="1200" spc="-1" strike="noStrike">
              <a:solidFill>
                <a:srgbClr val="000000"/>
              </a:solidFill>
              <a:latin typeface="Times New Roman"/>
            </a:endParaRPr>
          </a:p>
        </p:txBody>
      </p:sp>
      <p:sp>
        <p:nvSpPr>
          <p:cNvPr id="1773" name="PlaceHolder 2"/>
          <p:cNvSpPr>
            <a:spLocks noGrp="1"/>
          </p:cNvSpPr>
          <p:nvPr>
            <p:ph type="sldNum" idx="807"/>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4461D88B-0917-4A4B-9560-A6082CBD5E33}" type="slidenum">
              <a:rPr b="0" lang="fr-FR" sz="1200" spc="-1" strike="noStrike">
                <a:solidFill>
                  <a:srgbClr val="000000"/>
                </a:solidFill>
                <a:latin typeface="Times New Roman"/>
                <a:ea typeface="+mn-ea"/>
              </a:rPr>
              <a:t>&lt;numéro&gt;</a:t>
            </a:fld>
            <a:endParaRPr b="0" lang="fr-FR" sz="1200" spc="-1" strike="noStrike">
              <a:solidFill>
                <a:srgbClr val="000000"/>
              </a:solidFill>
              <a:latin typeface="Times New Roman"/>
            </a:endParaRPr>
          </a:p>
        </p:txBody>
      </p:sp>
      <p:sp>
        <p:nvSpPr>
          <p:cNvPr id="1774" name="Text Box 2"/>
          <p:cNvSpPr/>
          <p:nvPr/>
        </p:nvSpPr>
        <p:spPr>
          <a:xfrm>
            <a:off x="1143000" y="685800"/>
            <a:ext cx="4571640" cy="3428640"/>
          </a:xfrm>
          <a:prstGeom prst="rect">
            <a:avLst/>
          </a:prstGeom>
          <a:solidFill>
            <a:srgbClr val="ffffff"/>
          </a:solidFill>
          <a:ln w="9360">
            <a:solidFill>
              <a:srgbClr val="000000"/>
            </a:solidFill>
            <a:miter/>
          </a:ln>
        </p:spPr>
        <p:style>
          <a:lnRef idx="0"/>
          <a:fillRef idx="0"/>
          <a:effectRef idx="0"/>
          <a:fontRef idx="minor"/>
        </p:style>
        <p:txBody>
          <a:bodyPr wrap="none" lIns="90000" rIns="90000" tIns="45000" bIns="45000" anchor="ctr">
            <a:noAutofit/>
          </a:bodyPr>
          <a:p>
            <a:pPr defTabSz="914400">
              <a:lnSpc>
                <a:spcPct val="100000"/>
              </a:lnSpc>
              <a:tabLst>
                <a:tab algn="l" pos="0"/>
              </a:tabLst>
            </a:pPr>
            <a:endParaRPr b="0" lang="fr-FR" sz="4000" spc="-1" strike="noStrike">
              <a:solidFill>
                <a:srgbClr val="00cc00"/>
              </a:solidFill>
              <a:latin typeface="Times New Roman"/>
              <a:ea typeface="MS Gothic"/>
            </a:endParaRPr>
          </a:p>
        </p:txBody>
      </p:sp>
      <p:sp>
        <p:nvSpPr>
          <p:cNvPr id="1775" name="PlaceHolder 3"/>
          <p:cNvSpPr>
            <a:spLocks noGrp="1"/>
          </p:cNvSpPr>
          <p:nvPr>
            <p:ph type="body"/>
          </p:nvPr>
        </p:nvSpPr>
        <p:spPr>
          <a:xfrm>
            <a:off x="685800" y="4343400"/>
            <a:ext cx="5466960" cy="4095360"/>
          </a:xfrm>
          <a:prstGeom prst="rect">
            <a:avLst/>
          </a:prstGeom>
          <a:noFill/>
          <a:ln w="0">
            <a:noFill/>
          </a:ln>
        </p:spPr>
        <p:txBody>
          <a:bodyPr numCol="1" spcCol="0" lIns="91440" rIns="91440" tIns="45720" bIns="45720" anchor="ctr">
            <a:noAutofit/>
          </a:bodyPr>
          <a:p>
            <a:pPr marL="216000" indent="-216000">
              <a:buNone/>
            </a:pPr>
            <a:endParaRPr b="0" lang="fr-FR" sz="18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3" name="PlaceHolder 1"/>
          <p:cNvSpPr>
            <a:spLocks noGrp="1"/>
          </p:cNvSpPr>
          <p:nvPr>
            <p:ph type="sldNum" idx="78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9B053B5E-51F0-4858-9870-A519CF74E116}"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14" name="PlaceHolder 2"/>
          <p:cNvSpPr>
            <a:spLocks noGrp="1"/>
          </p:cNvSpPr>
          <p:nvPr>
            <p:ph type="sldImg"/>
          </p:nvPr>
        </p:nvSpPr>
        <p:spPr>
          <a:xfrm>
            <a:off x="1143000" y="685800"/>
            <a:ext cx="4571640" cy="3428640"/>
          </a:xfrm>
          <a:prstGeom prst="rect">
            <a:avLst/>
          </a:prstGeom>
          <a:ln w="0">
            <a:noFill/>
          </a:ln>
        </p:spPr>
      </p:sp>
      <p:sp>
        <p:nvSpPr>
          <p:cNvPr id="1715"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6" name="PlaceHolder 1"/>
          <p:cNvSpPr>
            <a:spLocks noGrp="1"/>
          </p:cNvSpPr>
          <p:nvPr>
            <p:ph type="sldNum" idx="80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1205223F-6EB9-4C91-BDFB-13A0B0A21070}"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77" name="PlaceHolder 2"/>
          <p:cNvSpPr>
            <a:spLocks noGrp="1"/>
          </p:cNvSpPr>
          <p:nvPr>
            <p:ph type="sldImg"/>
          </p:nvPr>
        </p:nvSpPr>
        <p:spPr>
          <a:xfrm>
            <a:off x="1143000" y="685800"/>
            <a:ext cx="4571640" cy="3428640"/>
          </a:xfrm>
          <a:prstGeom prst="rect">
            <a:avLst/>
          </a:prstGeom>
          <a:ln w="0">
            <a:noFill/>
          </a:ln>
        </p:spPr>
      </p:sp>
      <p:sp>
        <p:nvSpPr>
          <p:cNvPr id="1778"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9" name="PlaceHolder 1"/>
          <p:cNvSpPr>
            <a:spLocks noGrp="1"/>
          </p:cNvSpPr>
          <p:nvPr>
            <p:ph type="sldNum" idx="809"/>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524F0AD5-C09C-47CD-9AAF-C5B162AC0DB4}"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80" name="PlaceHolder 2"/>
          <p:cNvSpPr>
            <a:spLocks noGrp="1"/>
          </p:cNvSpPr>
          <p:nvPr>
            <p:ph type="sldImg"/>
          </p:nvPr>
        </p:nvSpPr>
        <p:spPr>
          <a:xfrm>
            <a:off x="1143000" y="685800"/>
            <a:ext cx="4571640" cy="3428640"/>
          </a:xfrm>
          <a:prstGeom prst="rect">
            <a:avLst/>
          </a:prstGeom>
          <a:ln w="0">
            <a:noFill/>
          </a:ln>
        </p:spPr>
      </p:sp>
      <p:sp>
        <p:nvSpPr>
          <p:cNvPr id="1781"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2" name="PlaceHolder 1"/>
          <p:cNvSpPr>
            <a:spLocks noGrp="1"/>
          </p:cNvSpPr>
          <p:nvPr>
            <p:ph type="sldNum" idx="81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E08860B4-B1BC-48AF-98DD-3475B47884B9}"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83" name="PlaceHolder 2"/>
          <p:cNvSpPr>
            <a:spLocks noGrp="1"/>
          </p:cNvSpPr>
          <p:nvPr>
            <p:ph type="sldImg"/>
          </p:nvPr>
        </p:nvSpPr>
        <p:spPr>
          <a:xfrm>
            <a:off x="1143000" y="685800"/>
            <a:ext cx="4571640" cy="3428640"/>
          </a:xfrm>
          <a:prstGeom prst="rect">
            <a:avLst/>
          </a:prstGeom>
          <a:ln w="0">
            <a:noFill/>
          </a:ln>
        </p:spPr>
      </p:sp>
      <p:sp>
        <p:nvSpPr>
          <p:cNvPr id="1784"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5" name="PlaceHolder 1"/>
          <p:cNvSpPr>
            <a:spLocks noGrp="1"/>
          </p:cNvSpPr>
          <p:nvPr>
            <p:ph type="sldNum" idx="811"/>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F11F1FDA-7E83-4A2A-9DD9-263AC7E3EDB0}"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86" name="PlaceHolder 2"/>
          <p:cNvSpPr>
            <a:spLocks noGrp="1"/>
          </p:cNvSpPr>
          <p:nvPr>
            <p:ph type="sldImg"/>
          </p:nvPr>
        </p:nvSpPr>
        <p:spPr>
          <a:xfrm>
            <a:off x="1143000" y="685800"/>
            <a:ext cx="4571640" cy="3428640"/>
          </a:xfrm>
          <a:prstGeom prst="rect">
            <a:avLst/>
          </a:prstGeom>
          <a:ln w="0">
            <a:noFill/>
          </a:ln>
        </p:spPr>
      </p:sp>
      <p:sp>
        <p:nvSpPr>
          <p:cNvPr id="1787"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8" name="PlaceHolder 1"/>
          <p:cNvSpPr>
            <a:spLocks noGrp="1"/>
          </p:cNvSpPr>
          <p:nvPr>
            <p:ph type="sldNum" idx="81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EA914971-289F-487F-916C-A7B7F8FDAE98}"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89" name="PlaceHolder 2"/>
          <p:cNvSpPr>
            <a:spLocks noGrp="1"/>
          </p:cNvSpPr>
          <p:nvPr>
            <p:ph type="sldImg"/>
          </p:nvPr>
        </p:nvSpPr>
        <p:spPr>
          <a:xfrm>
            <a:off x="1143000" y="685800"/>
            <a:ext cx="4571640" cy="3428640"/>
          </a:xfrm>
          <a:prstGeom prst="rect">
            <a:avLst/>
          </a:prstGeom>
          <a:ln w="0">
            <a:noFill/>
          </a:ln>
        </p:spPr>
      </p:sp>
      <p:sp>
        <p:nvSpPr>
          <p:cNvPr id="1790"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1" name="PlaceHolder 1"/>
          <p:cNvSpPr>
            <a:spLocks noGrp="1"/>
          </p:cNvSpPr>
          <p:nvPr>
            <p:ph type="sldNum" idx="813"/>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F41AF207-C3CA-40EB-BE49-C09102DEA53B}"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92" name="PlaceHolder 2"/>
          <p:cNvSpPr>
            <a:spLocks noGrp="1"/>
          </p:cNvSpPr>
          <p:nvPr>
            <p:ph type="sldImg"/>
          </p:nvPr>
        </p:nvSpPr>
        <p:spPr>
          <a:xfrm>
            <a:off x="1143000" y="685800"/>
            <a:ext cx="4571640" cy="3428640"/>
          </a:xfrm>
          <a:prstGeom prst="rect">
            <a:avLst/>
          </a:prstGeom>
          <a:ln w="0">
            <a:noFill/>
          </a:ln>
        </p:spPr>
      </p:sp>
      <p:sp>
        <p:nvSpPr>
          <p:cNvPr id="1793"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4" name="PlaceHolder 1"/>
          <p:cNvSpPr>
            <a:spLocks noGrp="1"/>
          </p:cNvSpPr>
          <p:nvPr>
            <p:ph type="sldNum" idx="81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D425D3C7-121B-4AB6-9F50-68F14BBCEF6A}"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95" name="PlaceHolder 2"/>
          <p:cNvSpPr>
            <a:spLocks noGrp="1"/>
          </p:cNvSpPr>
          <p:nvPr>
            <p:ph type="sldImg"/>
          </p:nvPr>
        </p:nvSpPr>
        <p:spPr>
          <a:xfrm>
            <a:off x="1143000" y="685800"/>
            <a:ext cx="4571640" cy="3428640"/>
          </a:xfrm>
          <a:prstGeom prst="rect">
            <a:avLst/>
          </a:prstGeom>
          <a:ln w="0">
            <a:noFill/>
          </a:ln>
        </p:spPr>
      </p:sp>
      <p:sp>
        <p:nvSpPr>
          <p:cNvPr id="1796"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7" name="PlaceHolder 1"/>
          <p:cNvSpPr>
            <a:spLocks noGrp="1"/>
          </p:cNvSpPr>
          <p:nvPr>
            <p:ph type="sldNum" idx="815"/>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F6756F55-75B2-41A3-8CEF-63A1B33781F8}"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98" name="PlaceHolder 2"/>
          <p:cNvSpPr>
            <a:spLocks noGrp="1"/>
          </p:cNvSpPr>
          <p:nvPr>
            <p:ph type="sldImg"/>
          </p:nvPr>
        </p:nvSpPr>
        <p:spPr>
          <a:xfrm>
            <a:off x="1143000" y="685800"/>
            <a:ext cx="4571640" cy="3428640"/>
          </a:xfrm>
          <a:prstGeom prst="rect">
            <a:avLst/>
          </a:prstGeom>
          <a:ln w="0">
            <a:noFill/>
          </a:ln>
        </p:spPr>
      </p:sp>
      <p:sp>
        <p:nvSpPr>
          <p:cNvPr id="1799"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0" name="PlaceHolder 1"/>
          <p:cNvSpPr>
            <a:spLocks noGrp="1"/>
          </p:cNvSpPr>
          <p:nvPr>
            <p:ph type="sldNum" idx="81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D233D91E-6280-4449-9CFD-38ED31BF1D0F}"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01" name="PlaceHolder 2"/>
          <p:cNvSpPr>
            <a:spLocks noGrp="1"/>
          </p:cNvSpPr>
          <p:nvPr>
            <p:ph type="sldImg"/>
          </p:nvPr>
        </p:nvSpPr>
        <p:spPr>
          <a:xfrm>
            <a:off x="1143000" y="685800"/>
            <a:ext cx="4571640" cy="3428640"/>
          </a:xfrm>
          <a:prstGeom prst="rect">
            <a:avLst/>
          </a:prstGeom>
          <a:ln w="0">
            <a:noFill/>
          </a:ln>
        </p:spPr>
      </p:sp>
      <p:sp>
        <p:nvSpPr>
          <p:cNvPr id="1802"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3" name="PlaceHolder 1"/>
          <p:cNvSpPr>
            <a:spLocks noGrp="1"/>
          </p:cNvSpPr>
          <p:nvPr>
            <p:ph type="sldNum" idx="817"/>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0AB99003-CD29-43FC-ABAE-D01941E02BC3}"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04" name="PlaceHolder 2"/>
          <p:cNvSpPr>
            <a:spLocks noGrp="1"/>
          </p:cNvSpPr>
          <p:nvPr>
            <p:ph type="sldImg"/>
          </p:nvPr>
        </p:nvSpPr>
        <p:spPr>
          <a:xfrm>
            <a:off x="1143000" y="685800"/>
            <a:ext cx="4571640" cy="3428640"/>
          </a:xfrm>
          <a:prstGeom prst="rect">
            <a:avLst/>
          </a:prstGeom>
          <a:ln w="0">
            <a:noFill/>
          </a:ln>
        </p:spPr>
      </p:sp>
      <p:sp>
        <p:nvSpPr>
          <p:cNvPr id="1805"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6" name="Rectangle 7"/>
          <p:cNvSpPr/>
          <p:nvPr/>
        </p:nvSpPr>
        <p:spPr>
          <a:xfrm>
            <a:off x="3884760" y="8685360"/>
            <a:ext cx="2971440" cy="4582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AEE25F7-CF61-4E16-AFE6-8936B4E7D3AF}" type="slidenum">
              <a:rPr b="0" lang="en-US" sz="1800" spc="-1" strike="noStrike">
                <a:solidFill>
                  <a:srgbClr val="000000"/>
                </a:solidFill>
                <a:latin typeface="Times New Roman"/>
                <a:ea typeface="+mn-ea"/>
              </a:rPr>
              <a:t>&lt;numéro&gt;</a:t>
            </a:fld>
            <a:endParaRPr b="0" lang="fr-FR" sz="1800" spc="-1" strike="noStrike">
              <a:solidFill>
                <a:srgbClr val="000000"/>
              </a:solidFill>
              <a:latin typeface="Arial"/>
            </a:endParaRPr>
          </a:p>
        </p:txBody>
      </p:sp>
      <p:sp>
        <p:nvSpPr>
          <p:cNvPr id="1807" name="PlaceHolder 1"/>
          <p:cNvSpPr>
            <a:spLocks noGrp="1"/>
          </p:cNvSpPr>
          <p:nvPr>
            <p:ph type="sldImg"/>
          </p:nvPr>
        </p:nvSpPr>
        <p:spPr>
          <a:xfrm>
            <a:off x="1143000" y="685800"/>
            <a:ext cx="4571640" cy="3428640"/>
          </a:xfrm>
          <a:prstGeom prst="rect">
            <a:avLst/>
          </a:prstGeom>
          <a:ln w="0">
            <a:noFill/>
          </a:ln>
        </p:spPr>
      </p:sp>
      <p:sp>
        <p:nvSpPr>
          <p:cNvPr id="1808" name="PlaceHolder 2"/>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9" name="PlaceHolder 1"/>
          <p:cNvSpPr>
            <a:spLocks noGrp="1"/>
          </p:cNvSpPr>
          <p:nvPr>
            <p:ph type="sldNum" idx="81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9FC693E6-E46C-4596-A17A-5CDF495DCD39}"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10" name="PlaceHolder 2"/>
          <p:cNvSpPr>
            <a:spLocks noGrp="1"/>
          </p:cNvSpPr>
          <p:nvPr>
            <p:ph type="sldImg"/>
          </p:nvPr>
        </p:nvSpPr>
        <p:spPr>
          <a:xfrm>
            <a:off x="1143000" y="685800"/>
            <a:ext cx="4571640" cy="3428640"/>
          </a:xfrm>
          <a:prstGeom prst="rect">
            <a:avLst/>
          </a:prstGeom>
          <a:ln w="0">
            <a:noFill/>
          </a:ln>
        </p:spPr>
      </p:sp>
      <p:sp>
        <p:nvSpPr>
          <p:cNvPr id="1811"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2" name="PlaceHolder 1"/>
          <p:cNvSpPr>
            <a:spLocks noGrp="1"/>
          </p:cNvSpPr>
          <p:nvPr>
            <p:ph type="sldNum" idx="819"/>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0E58874D-5381-459B-B34D-F9474279A85A}"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13" name="PlaceHolder 2"/>
          <p:cNvSpPr>
            <a:spLocks noGrp="1"/>
          </p:cNvSpPr>
          <p:nvPr>
            <p:ph type="sldImg"/>
          </p:nvPr>
        </p:nvSpPr>
        <p:spPr>
          <a:xfrm>
            <a:off x="1143000" y="685800"/>
            <a:ext cx="4571640" cy="3428640"/>
          </a:xfrm>
          <a:prstGeom prst="rect">
            <a:avLst/>
          </a:prstGeom>
          <a:ln w="0">
            <a:noFill/>
          </a:ln>
        </p:spPr>
      </p:sp>
      <p:sp>
        <p:nvSpPr>
          <p:cNvPr id="1814"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5" name="PlaceHolder 1"/>
          <p:cNvSpPr>
            <a:spLocks noGrp="1"/>
          </p:cNvSpPr>
          <p:nvPr>
            <p:ph type="sldNum" idx="82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06AE0C61-792F-4372-89D4-CE7E50C27EC8}"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16" name="PlaceHolder 2"/>
          <p:cNvSpPr>
            <a:spLocks noGrp="1"/>
          </p:cNvSpPr>
          <p:nvPr>
            <p:ph type="sldImg"/>
          </p:nvPr>
        </p:nvSpPr>
        <p:spPr>
          <a:xfrm>
            <a:off x="1143000" y="685800"/>
            <a:ext cx="4571640" cy="3428640"/>
          </a:xfrm>
          <a:prstGeom prst="rect">
            <a:avLst/>
          </a:prstGeom>
          <a:ln w="0">
            <a:noFill/>
          </a:ln>
        </p:spPr>
      </p:sp>
      <p:sp>
        <p:nvSpPr>
          <p:cNvPr id="1817"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8" name="PlaceHolder 1"/>
          <p:cNvSpPr>
            <a:spLocks noGrp="1"/>
          </p:cNvSpPr>
          <p:nvPr>
            <p:ph type="sldNum" idx="821"/>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38587E39-3E01-4944-98E0-AE038D5D9478}"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19" name="PlaceHolder 2"/>
          <p:cNvSpPr>
            <a:spLocks noGrp="1"/>
          </p:cNvSpPr>
          <p:nvPr>
            <p:ph type="sldImg"/>
          </p:nvPr>
        </p:nvSpPr>
        <p:spPr>
          <a:xfrm>
            <a:off x="1143000" y="685800"/>
            <a:ext cx="4571640" cy="3428640"/>
          </a:xfrm>
          <a:prstGeom prst="rect">
            <a:avLst/>
          </a:prstGeom>
          <a:ln w="0">
            <a:noFill/>
          </a:ln>
        </p:spPr>
      </p:sp>
      <p:sp>
        <p:nvSpPr>
          <p:cNvPr id="1820"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1" name="PlaceHolder 1"/>
          <p:cNvSpPr>
            <a:spLocks noGrp="1"/>
          </p:cNvSpPr>
          <p:nvPr>
            <p:ph type="sldNum" idx="822"/>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764483FE-78D0-464C-9B48-AEFB08FF1BB8}"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22" name="PlaceHolder 2"/>
          <p:cNvSpPr>
            <a:spLocks noGrp="1"/>
          </p:cNvSpPr>
          <p:nvPr>
            <p:ph type="sldImg"/>
          </p:nvPr>
        </p:nvSpPr>
        <p:spPr>
          <a:xfrm>
            <a:off x="1143000" y="685800"/>
            <a:ext cx="4571640" cy="3428640"/>
          </a:xfrm>
          <a:prstGeom prst="rect">
            <a:avLst/>
          </a:prstGeom>
          <a:ln w="0">
            <a:noFill/>
          </a:ln>
        </p:spPr>
      </p:sp>
      <p:sp>
        <p:nvSpPr>
          <p:cNvPr id="1823"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4" name="PlaceHolder 1"/>
          <p:cNvSpPr>
            <a:spLocks noGrp="1"/>
          </p:cNvSpPr>
          <p:nvPr>
            <p:ph type="sldNum" idx="823"/>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B4F5BEF8-88D5-4B22-BBA6-654749AD6E5E}"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25" name="PlaceHolder 2"/>
          <p:cNvSpPr>
            <a:spLocks noGrp="1"/>
          </p:cNvSpPr>
          <p:nvPr>
            <p:ph type="sldImg"/>
          </p:nvPr>
        </p:nvSpPr>
        <p:spPr>
          <a:xfrm>
            <a:off x="1143000" y="685800"/>
            <a:ext cx="4571640" cy="3428640"/>
          </a:xfrm>
          <a:prstGeom prst="rect">
            <a:avLst/>
          </a:prstGeom>
          <a:ln w="0">
            <a:noFill/>
          </a:ln>
        </p:spPr>
      </p:sp>
      <p:sp>
        <p:nvSpPr>
          <p:cNvPr id="1826"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7" name="PlaceHolder 1"/>
          <p:cNvSpPr>
            <a:spLocks noGrp="1"/>
          </p:cNvSpPr>
          <p:nvPr>
            <p:ph type="sldNum" idx="824"/>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BBCBE559-1874-474F-80FB-9DE1B26632EF}"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28" name="PlaceHolder 2"/>
          <p:cNvSpPr>
            <a:spLocks noGrp="1"/>
          </p:cNvSpPr>
          <p:nvPr>
            <p:ph type="sldImg"/>
          </p:nvPr>
        </p:nvSpPr>
        <p:spPr>
          <a:xfrm>
            <a:off x="1143000" y="685800"/>
            <a:ext cx="4571640" cy="3428640"/>
          </a:xfrm>
          <a:prstGeom prst="rect">
            <a:avLst/>
          </a:prstGeom>
          <a:ln w="0">
            <a:noFill/>
          </a:ln>
        </p:spPr>
      </p:sp>
      <p:sp>
        <p:nvSpPr>
          <p:cNvPr id="1829"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0" name="PlaceHolder 1"/>
          <p:cNvSpPr>
            <a:spLocks noGrp="1"/>
          </p:cNvSpPr>
          <p:nvPr>
            <p:ph type="sldNum" idx="825"/>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B4922B77-B2F5-46E3-8996-121EC08E2E33}"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31" name="PlaceHolder 2"/>
          <p:cNvSpPr>
            <a:spLocks noGrp="1"/>
          </p:cNvSpPr>
          <p:nvPr>
            <p:ph type="sldImg"/>
          </p:nvPr>
        </p:nvSpPr>
        <p:spPr>
          <a:xfrm>
            <a:off x="1143000" y="685800"/>
            <a:ext cx="4571640" cy="3428640"/>
          </a:xfrm>
          <a:prstGeom prst="rect">
            <a:avLst/>
          </a:prstGeom>
          <a:ln w="0">
            <a:noFill/>
          </a:ln>
        </p:spPr>
      </p:sp>
      <p:sp>
        <p:nvSpPr>
          <p:cNvPr id="1832"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3" name="PlaceHolder 1"/>
          <p:cNvSpPr>
            <a:spLocks noGrp="1"/>
          </p:cNvSpPr>
          <p:nvPr>
            <p:ph type="sldNum" idx="826"/>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9CA754CA-13FC-428F-9D66-8B1760A1FA54}"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34" name="PlaceHolder 2"/>
          <p:cNvSpPr>
            <a:spLocks noGrp="1"/>
          </p:cNvSpPr>
          <p:nvPr>
            <p:ph type="sldImg"/>
          </p:nvPr>
        </p:nvSpPr>
        <p:spPr>
          <a:xfrm>
            <a:off x="1143000" y="685800"/>
            <a:ext cx="4571640" cy="3428640"/>
          </a:xfrm>
          <a:prstGeom prst="rect">
            <a:avLst/>
          </a:prstGeom>
          <a:ln w="0">
            <a:noFill/>
          </a:ln>
        </p:spPr>
      </p:sp>
      <p:sp>
        <p:nvSpPr>
          <p:cNvPr id="1835"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6" name="PlaceHolder 1"/>
          <p:cNvSpPr>
            <a:spLocks noGrp="1"/>
          </p:cNvSpPr>
          <p:nvPr>
            <p:ph type="sldNum" idx="827"/>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89589E8D-2350-4E52-AF65-1EB219013944}"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37" name="PlaceHolder 2"/>
          <p:cNvSpPr>
            <a:spLocks noGrp="1"/>
          </p:cNvSpPr>
          <p:nvPr>
            <p:ph type="sldImg"/>
          </p:nvPr>
        </p:nvSpPr>
        <p:spPr>
          <a:xfrm>
            <a:off x="1143000" y="685800"/>
            <a:ext cx="4571640" cy="3428640"/>
          </a:xfrm>
          <a:prstGeom prst="rect">
            <a:avLst/>
          </a:prstGeom>
          <a:ln w="0">
            <a:noFill/>
          </a:ln>
        </p:spPr>
      </p:sp>
      <p:sp>
        <p:nvSpPr>
          <p:cNvPr id="1838"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9" name="PlaceHolder 1"/>
          <p:cNvSpPr>
            <a:spLocks noGrp="1"/>
          </p:cNvSpPr>
          <p:nvPr>
            <p:ph type="sldNum" idx="828"/>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77BD4928-9459-4853-BCC6-BC6A7FB89202}"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40" name="PlaceHolder 2"/>
          <p:cNvSpPr>
            <a:spLocks noGrp="1"/>
          </p:cNvSpPr>
          <p:nvPr>
            <p:ph type="sldImg"/>
          </p:nvPr>
        </p:nvSpPr>
        <p:spPr>
          <a:xfrm>
            <a:off x="1143000" y="685800"/>
            <a:ext cx="4571640" cy="3428640"/>
          </a:xfrm>
          <a:prstGeom prst="rect">
            <a:avLst/>
          </a:prstGeom>
          <a:ln w="0">
            <a:noFill/>
          </a:ln>
        </p:spPr>
      </p:sp>
      <p:sp>
        <p:nvSpPr>
          <p:cNvPr id="1841"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2" name="PlaceHolder 1"/>
          <p:cNvSpPr>
            <a:spLocks noGrp="1"/>
          </p:cNvSpPr>
          <p:nvPr>
            <p:ph type="sldNum" idx="829"/>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D18E44F2-35BA-4642-8071-9F04F7FA444A}"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43" name="PlaceHolder 2"/>
          <p:cNvSpPr>
            <a:spLocks noGrp="1"/>
          </p:cNvSpPr>
          <p:nvPr>
            <p:ph type="sldImg"/>
          </p:nvPr>
        </p:nvSpPr>
        <p:spPr>
          <a:xfrm>
            <a:off x="1143000" y="685800"/>
            <a:ext cx="4571640" cy="3428640"/>
          </a:xfrm>
          <a:prstGeom prst="rect">
            <a:avLst/>
          </a:prstGeom>
          <a:ln w="0">
            <a:noFill/>
          </a:ln>
        </p:spPr>
      </p:sp>
      <p:sp>
        <p:nvSpPr>
          <p:cNvPr id="1844"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6" name="PlaceHolder 1"/>
          <p:cNvSpPr>
            <a:spLocks noGrp="1"/>
          </p:cNvSpPr>
          <p:nvPr>
            <p:ph type="sldNum" idx="783"/>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6CEC98B4-ECB8-458F-8E49-853E24C287DE}"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717" name="PlaceHolder 2"/>
          <p:cNvSpPr>
            <a:spLocks noGrp="1"/>
          </p:cNvSpPr>
          <p:nvPr>
            <p:ph type="sldImg"/>
          </p:nvPr>
        </p:nvSpPr>
        <p:spPr>
          <a:xfrm>
            <a:off x="1143000" y="685800"/>
            <a:ext cx="4571640" cy="3428640"/>
          </a:xfrm>
          <a:prstGeom prst="rect">
            <a:avLst/>
          </a:prstGeom>
          <a:ln w="0">
            <a:noFill/>
          </a:ln>
        </p:spPr>
      </p:sp>
      <p:sp>
        <p:nvSpPr>
          <p:cNvPr id="1718"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5" name="PlaceHolder 1"/>
          <p:cNvSpPr>
            <a:spLocks noGrp="1"/>
          </p:cNvSpPr>
          <p:nvPr>
            <p:ph type="sldNum" idx="830"/>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defTabSz="914400">
              <a:lnSpc>
                <a:spcPct val="100000"/>
              </a:lnSpc>
              <a:buNone/>
              <a:tabLst>
                <a:tab algn="l" pos="0"/>
              </a:tabLst>
              <a:defRPr b="0" lang="fr-FR" sz="1200" spc="-1" strike="noStrike">
                <a:solidFill>
                  <a:srgbClr val="000000"/>
                </a:solidFill>
                <a:latin typeface="Times New Roman"/>
                <a:ea typeface="+mn-ea"/>
              </a:defRPr>
            </a:lvl1pPr>
          </a:lstStyle>
          <a:p>
            <a:pPr indent="0" algn="r" defTabSz="914400">
              <a:lnSpc>
                <a:spcPct val="100000"/>
              </a:lnSpc>
              <a:buNone/>
              <a:tabLst>
                <a:tab algn="l" pos="0"/>
              </a:tabLst>
            </a:pPr>
            <a:fld id="{1E3145C2-CC67-4A39-A239-E8E13D00B876}" type="slidenum">
              <a:rPr b="0" lang="fr-FR" sz="1200" spc="-1" strike="noStrike">
                <a:solidFill>
                  <a:srgbClr val="000000"/>
                </a:solidFill>
                <a:latin typeface="Times New Roman"/>
                <a:ea typeface="+mn-ea"/>
              </a:rPr>
              <a:t>&lt;numéro&gt;</a:t>
            </a:fld>
            <a:endParaRPr b="0" lang="fr-FR" sz="1200" spc="-1" strike="noStrike">
              <a:solidFill>
                <a:srgbClr val="000000"/>
              </a:solidFill>
              <a:latin typeface="Times New Roman"/>
            </a:endParaRPr>
          </a:p>
        </p:txBody>
      </p:sp>
      <p:sp>
        <p:nvSpPr>
          <p:cNvPr id="1846" name="PlaceHolder 2"/>
          <p:cNvSpPr>
            <a:spLocks noGrp="1"/>
          </p:cNvSpPr>
          <p:nvPr>
            <p:ph type="sldImg"/>
          </p:nvPr>
        </p:nvSpPr>
        <p:spPr>
          <a:xfrm>
            <a:off x="1143000" y="685800"/>
            <a:ext cx="4571640" cy="3428640"/>
          </a:xfrm>
          <a:prstGeom prst="rect">
            <a:avLst/>
          </a:prstGeom>
          <a:ln w="0">
            <a:noFill/>
          </a:ln>
        </p:spPr>
      </p:sp>
      <p:sp>
        <p:nvSpPr>
          <p:cNvPr id="1847"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8" name="PlaceHolder 1"/>
          <p:cNvSpPr>
            <a:spLocks noGrp="1"/>
          </p:cNvSpPr>
          <p:nvPr>
            <p:ph type="sldNum" idx="831"/>
          </p:nvPr>
        </p:nvSpPr>
        <p:spPr>
          <a:xfrm>
            <a:off x="3884760" y="8685360"/>
            <a:ext cx="2971440" cy="456840"/>
          </a:xfrm>
          <a:prstGeom prst="rect">
            <a:avLst/>
          </a:prstGeom>
          <a:noFill/>
          <a:ln w="0">
            <a:noFill/>
          </a:ln>
        </p:spPr>
        <p:txBody>
          <a:bodyPr numCol="1" spcCol="0" lIns="91440" rIns="91440" tIns="45720" bIns="45720" anchor="b">
            <a:noAutofit/>
          </a:bodyPr>
          <a:lstStyle>
            <a:lvl1pPr indent="0" algn="r">
              <a:lnSpc>
                <a:spcPct val="100000"/>
              </a:lnSpc>
              <a:buNone/>
              <a:defRPr b="0" lang="fr-FR" sz="1200" spc="-1" strike="noStrike">
                <a:solidFill>
                  <a:srgbClr val="000000"/>
                </a:solidFill>
                <a:latin typeface="Times New Roman"/>
              </a:defRPr>
            </a:lvl1pPr>
          </a:lstStyle>
          <a:p>
            <a:pPr indent="0" algn="r">
              <a:lnSpc>
                <a:spcPct val="100000"/>
              </a:lnSpc>
              <a:buNone/>
            </a:pPr>
            <a:fld id="{19FC7756-4181-4744-9A9D-A6769382D6A8}"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
        <p:nvSpPr>
          <p:cNvPr id="1849" name="PlaceHolder 2"/>
          <p:cNvSpPr>
            <a:spLocks noGrp="1"/>
          </p:cNvSpPr>
          <p:nvPr>
            <p:ph type="sldImg"/>
          </p:nvPr>
        </p:nvSpPr>
        <p:spPr>
          <a:xfrm>
            <a:off x="1143000" y="685800"/>
            <a:ext cx="4571640" cy="3428640"/>
          </a:xfrm>
          <a:prstGeom prst="rect">
            <a:avLst/>
          </a:prstGeom>
          <a:ln w="0">
            <a:noFill/>
          </a:ln>
        </p:spPr>
      </p:sp>
      <p:sp>
        <p:nvSpPr>
          <p:cNvPr id="1850" name="PlaceHolder 3"/>
          <p:cNvSpPr>
            <a:spLocks noGrp="1"/>
          </p:cNvSpPr>
          <p:nvPr>
            <p:ph type="body"/>
          </p:nvPr>
        </p:nvSpPr>
        <p:spPr>
          <a:xfrm>
            <a:off x="914400" y="4343400"/>
            <a:ext cx="5028840" cy="4114440"/>
          </a:xfrm>
          <a:prstGeom prst="rect">
            <a:avLst/>
          </a:prstGeom>
          <a:noFill/>
          <a:ln w="0">
            <a:noFill/>
          </a:ln>
        </p:spPr>
        <p:txBody>
          <a:bodyPr numCol="1" spcCol="0" lIns="91440" rIns="91440" tIns="45720" bIns="45720" anchor="t">
            <a:noAutofit/>
          </a:bodyPr>
          <a:p>
            <a:pPr marL="216000" indent="-216000">
              <a:buNone/>
            </a:pPr>
            <a:endParaRPr b="0" lang="fr-FR" sz="18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00.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01.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02.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03.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04.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05.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06.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07.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08.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11.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12.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13.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14.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15.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16.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17.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18.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19.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2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2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22.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23.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24.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25.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26.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27.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28.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29.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30.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3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32.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33.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34.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35.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36.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37.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38.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39.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40.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41.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4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43.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44.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45.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46.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47.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48.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49.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50.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51.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52.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5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54.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55.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56.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57.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58.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59.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60.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61.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62.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63.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6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65.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66.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67.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68.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69.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70.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71.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72.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73.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74.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7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76.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77.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78.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79.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80.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81.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82.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83.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84.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85.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8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87.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88.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89.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90.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91.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92.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93.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94.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95.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96.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9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98.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9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200.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201.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202.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203.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204.xml"/>
</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205.xml"/>
</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206.xml"/>
</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207.xml"/>
</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208.xml"/>
</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209.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210.xml"/>
</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211.xml"/>
</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212.xml"/>
</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213.xml"/>
</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214.xml"/>
</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215.xml"/>
</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216.xml"/>
</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217.xml"/>
</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218.xml"/>
</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219.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220.xml"/>
</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221.xml"/>
</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222.xml"/>
</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223.xml"/>
</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224.xml"/>
</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225.xml"/>
</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226.xml"/>
</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227.xml"/>
</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228.xml"/>
</Relationships>
</file>

<file path=ppt/slideLayouts/_rels/slideLayout229.xml.rels><?xml version="1.0" encoding="UTF-8"?>
<Relationships xmlns="http://schemas.openxmlformats.org/package/2006/relationships"><Relationship Id="rId1" Type="http://schemas.openxmlformats.org/officeDocument/2006/relationships/slideMaster" Target="../slideMasters/slideMaster229.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30.xml.rels><?xml version="1.0" encoding="UTF-8"?>
<Relationships xmlns="http://schemas.openxmlformats.org/package/2006/relationships"><Relationship Id="rId1" Type="http://schemas.openxmlformats.org/officeDocument/2006/relationships/slideMaster" Target="../slideMasters/slideMaster230.xml"/>
</Relationships>
</file>

<file path=ppt/slideLayouts/_rels/slideLayout231.xml.rels><?xml version="1.0" encoding="UTF-8"?>
<Relationships xmlns="http://schemas.openxmlformats.org/package/2006/relationships"><Relationship Id="rId1" Type="http://schemas.openxmlformats.org/officeDocument/2006/relationships/slideMaster" Target="../slideMasters/slideMaster231.xml"/>
</Relationships>
</file>

<file path=ppt/slideLayouts/_rels/slideLayout232.xml.rels><?xml version="1.0" encoding="UTF-8"?>
<Relationships xmlns="http://schemas.openxmlformats.org/package/2006/relationships"><Relationship Id="rId1" Type="http://schemas.openxmlformats.org/officeDocument/2006/relationships/slideMaster" Target="../slideMasters/slideMaster232.xml"/>
</Relationships>
</file>

<file path=ppt/slideLayouts/_rels/slideLayout233.xml.rels><?xml version="1.0" encoding="UTF-8"?>
<Relationships xmlns="http://schemas.openxmlformats.org/package/2006/relationships"><Relationship Id="rId1" Type="http://schemas.openxmlformats.org/officeDocument/2006/relationships/slideMaster" Target="../slideMasters/slideMaster233.xml"/>
</Relationships>
</file>

<file path=ppt/slideLayouts/_rels/slideLayout234.xml.rels><?xml version="1.0" encoding="UTF-8"?>
<Relationships xmlns="http://schemas.openxmlformats.org/package/2006/relationships"><Relationship Id="rId1" Type="http://schemas.openxmlformats.org/officeDocument/2006/relationships/slideMaster" Target="../slideMasters/slideMaster234.xml"/>
</Relationships>
</file>

<file path=ppt/slideLayouts/_rels/slideLayout235.xml.rels><?xml version="1.0" encoding="UTF-8"?>
<Relationships xmlns="http://schemas.openxmlformats.org/package/2006/relationships"><Relationship Id="rId1" Type="http://schemas.openxmlformats.org/officeDocument/2006/relationships/slideMaster" Target="../slideMasters/slideMaster235.xml"/>
</Relationships>
</file>

<file path=ppt/slideLayouts/_rels/slideLayout236.xml.rels><?xml version="1.0" encoding="UTF-8"?>
<Relationships xmlns="http://schemas.openxmlformats.org/package/2006/relationships"><Relationship Id="rId1" Type="http://schemas.openxmlformats.org/officeDocument/2006/relationships/slideMaster" Target="../slideMasters/slideMaster236.xml"/>
</Relationships>
</file>

<file path=ppt/slideLayouts/_rels/slideLayout237.xml.rels><?xml version="1.0" encoding="UTF-8"?>
<Relationships xmlns="http://schemas.openxmlformats.org/package/2006/relationships"><Relationship Id="rId1" Type="http://schemas.openxmlformats.org/officeDocument/2006/relationships/slideMaster" Target="../slideMasters/slideMaster237.xml"/>
</Relationships>
</file>

<file path=ppt/slideLayouts/_rels/slideLayout238.xml.rels><?xml version="1.0" encoding="UTF-8"?>
<Relationships xmlns="http://schemas.openxmlformats.org/package/2006/relationships"><Relationship Id="rId1" Type="http://schemas.openxmlformats.org/officeDocument/2006/relationships/slideMaster" Target="../slideMasters/slideMaster238.xml"/>
</Relationships>
</file>

<file path=ppt/slideLayouts/_rels/slideLayout239.xml.rels><?xml version="1.0" encoding="UTF-8"?>
<Relationships xmlns="http://schemas.openxmlformats.org/package/2006/relationships"><Relationship Id="rId1" Type="http://schemas.openxmlformats.org/officeDocument/2006/relationships/slideMaster" Target="../slideMasters/slideMaster239.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40.xml.rels><?xml version="1.0" encoding="UTF-8"?>
<Relationships xmlns="http://schemas.openxmlformats.org/package/2006/relationships"><Relationship Id="rId1" Type="http://schemas.openxmlformats.org/officeDocument/2006/relationships/slideMaster" Target="../slideMasters/slideMaster240.xml"/>
</Relationships>
</file>

<file path=ppt/slideLayouts/_rels/slideLayout241.xml.rels><?xml version="1.0" encoding="UTF-8"?>
<Relationships xmlns="http://schemas.openxmlformats.org/package/2006/relationships"><Relationship Id="rId1" Type="http://schemas.openxmlformats.org/officeDocument/2006/relationships/slideMaster" Target="../slideMasters/slideMaster241.xml"/>
</Relationships>
</file>

<file path=ppt/slideLayouts/_rels/slideLayout242.xml.rels><?xml version="1.0" encoding="UTF-8"?>
<Relationships xmlns="http://schemas.openxmlformats.org/package/2006/relationships"><Relationship Id="rId1" Type="http://schemas.openxmlformats.org/officeDocument/2006/relationships/slideMaster" Target="../slideMasters/slideMaster242.xml"/>
</Relationships>
</file>

<file path=ppt/slideLayouts/_rels/slideLayout243.xml.rels><?xml version="1.0" encoding="UTF-8"?>
<Relationships xmlns="http://schemas.openxmlformats.org/package/2006/relationships"><Relationship Id="rId1" Type="http://schemas.openxmlformats.org/officeDocument/2006/relationships/slideMaster" Target="../slideMasters/slideMaster243.xml"/>
</Relationships>
</file>

<file path=ppt/slideLayouts/_rels/slideLayout244.xml.rels><?xml version="1.0" encoding="UTF-8"?>
<Relationships xmlns="http://schemas.openxmlformats.org/package/2006/relationships"><Relationship Id="rId1" Type="http://schemas.openxmlformats.org/officeDocument/2006/relationships/slideMaster" Target="../slideMasters/slideMaster244.xml"/>
</Relationships>
</file>

<file path=ppt/slideLayouts/_rels/slideLayout245.xml.rels><?xml version="1.0" encoding="UTF-8"?>
<Relationships xmlns="http://schemas.openxmlformats.org/package/2006/relationships"><Relationship Id="rId1" Type="http://schemas.openxmlformats.org/officeDocument/2006/relationships/slideMaster" Target="../slideMasters/slideMaster245.xml"/>
</Relationships>
</file>

<file path=ppt/slideLayouts/_rels/slideLayout246.xml.rels><?xml version="1.0" encoding="UTF-8"?>
<Relationships xmlns="http://schemas.openxmlformats.org/package/2006/relationships"><Relationship Id="rId1" Type="http://schemas.openxmlformats.org/officeDocument/2006/relationships/slideMaster" Target="../slideMasters/slideMaster246.xml"/>
</Relationships>
</file>

<file path=ppt/slideLayouts/_rels/slideLayout247.xml.rels><?xml version="1.0" encoding="UTF-8"?>
<Relationships xmlns="http://schemas.openxmlformats.org/package/2006/relationships"><Relationship Id="rId1" Type="http://schemas.openxmlformats.org/officeDocument/2006/relationships/slideMaster" Target="../slideMasters/slideMaster247.xml"/>
</Relationships>
</file>

<file path=ppt/slideLayouts/_rels/slideLayout248.xml.rels><?xml version="1.0" encoding="UTF-8"?>
<Relationships xmlns="http://schemas.openxmlformats.org/package/2006/relationships"><Relationship Id="rId1" Type="http://schemas.openxmlformats.org/officeDocument/2006/relationships/slideMaster" Target="../slideMasters/slideMaster248.xml"/>
</Relationships>
</file>

<file path=ppt/slideLayouts/_rels/slideLayout249.xml.rels><?xml version="1.0" encoding="UTF-8"?>
<Relationships xmlns="http://schemas.openxmlformats.org/package/2006/relationships"><Relationship Id="rId1" Type="http://schemas.openxmlformats.org/officeDocument/2006/relationships/slideMaster" Target="../slideMasters/slideMaster249.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50.xml.rels><?xml version="1.0" encoding="UTF-8"?>
<Relationships xmlns="http://schemas.openxmlformats.org/package/2006/relationships"><Relationship Id="rId1" Type="http://schemas.openxmlformats.org/officeDocument/2006/relationships/slideMaster" Target="../slideMasters/slideMaster250.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5.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6.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8.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49.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0.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1.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2.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3.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4.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6.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7.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8.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9.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60.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1.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2.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3.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4.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5.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7.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8.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9.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70.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71.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72.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3.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4.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5.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6.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8.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9.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80.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81.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82.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83.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84.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5.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6.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7.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9.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90.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91.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92.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93.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94.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95.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96.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7.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8.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iapositive de titr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5"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2EEFA5F2-ED4A-40CE-9E13-32BCDE278BE8}"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re seul">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29"/>
          </p:nvPr>
        </p:nvSpPr>
        <p:spPr/>
        <p:txBody>
          <a:bodyPr/>
          <a:p>
            <a:r>
              <a:t>Footer</a:t>
            </a:r>
          </a:p>
        </p:txBody>
      </p:sp>
      <p:sp>
        <p:nvSpPr>
          <p:cNvPr id="4" name="PlaceHolder 3"/>
          <p:cNvSpPr>
            <a:spLocks noGrp="1"/>
          </p:cNvSpPr>
          <p:nvPr>
            <p:ph type="sldNum" idx="30"/>
          </p:nvPr>
        </p:nvSpPr>
        <p:spPr/>
        <p:txBody>
          <a:bodyPr/>
          <a:p>
            <a:fld id="{350B31FD-C865-47F9-ABD4-ED6926CFBF15}" type="slidenum">
              <a:t>&lt;#&gt;</a:t>
            </a:fld>
          </a:p>
        </p:txBody>
      </p:sp>
      <p:sp>
        <p:nvSpPr>
          <p:cNvPr id="5" name="PlaceHolder 4"/>
          <p:cNvSpPr>
            <a:spLocks noGrp="1"/>
          </p:cNvSpPr>
          <p:nvPr>
            <p:ph type="dt" idx="28"/>
          </p:nvPr>
        </p:nvSpPr>
        <p:spPr/>
        <p:txBody>
          <a:bodyPr/>
          <a:p>
            <a:r>
              <a:rPr lang="fr-FR"/>
              <a:t/>
            </a: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86">
    <p:spTree>
      <p:nvGrpSpPr>
        <p:cNvPr id="1" name=""/>
        <p:cNvGrpSpPr/>
        <p:nvPr/>
      </p:nvGrpSpPr>
      <p:grpSpPr>
        <a:xfrm>
          <a:off x="0" y="0"/>
          <a:ext cx="0" cy="0"/>
          <a:chOff x="0" y="0"/>
          <a:chExt cx="0" cy="0"/>
        </a:xfrm>
      </p:grpSpPr>
      <p:sp>
        <p:nvSpPr>
          <p:cNvPr id="2" name="PlaceHolder 1"/>
          <p:cNvSpPr>
            <a:spLocks noGrp="1"/>
          </p:cNvSpPr>
          <p:nvPr>
            <p:ph type="ftr" idx="299"/>
          </p:nvPr>
        </p:nvSpPr>
        <p:spPr/>
        <p:txBody>
          <a:bodyPr/>
          <a:p>
            <a:r>
              <a:t>Footer</a:t>
            </a:r>
          </a:p>
        </p:txBody>
      </p:sp>
      <p:sp>
        <p:nvSpPr>
          <p:cNvPr id="3" name="PlaceHolder 2"/>
          <p:cNvSpPr>
            <a:spLocks noGrp="1"/>
          </p:cNvSpPr>
          <p:nvPr>
            <p:ph type="sldNum" idx="300"/>
          </p:nvPr>
        </p:nvSpPr>
        <p:spPr/>
        <p:txBody>
          <a:bodyPr/>
          <a:p>
            <a:fld id="{12FA465C-301D-46D0-A11F-DECC4ACAEDFF}" type="slidenum">
              <a:t>&lt;#&gt;</a:t>
            </a:fld>
          </a:p>
        </p:txBody>
      </p:sp>
      <p:sp>
        <p:nvSpPr>
          <p:cNvPr id="4" name="PlaceHolder 3"/>
          <p:cNvSpPr>
            <a:spLocks noGrp="1"/>
          </p:cNvSpPr>
          <p:nvPr>
            <p:ph type="dt" idx="298"/>
          </p:nvPr>
        </p:nvSpPr>
        <p:spPr/>
        <p:txBody>
          <a:bodyPr/>
          <a:p>
            <a:r>
              <a:rPr lang="fr-FR"/>
              <a:t/>
            </a: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87">
    <p:spTree>
      <p:nvGrpSpPr>
        <p:cNvPr id="1" name=""/>
        <p:cNvGrpSpPr/>
        <p:nvPr/>
      </p:nvGrpSpPr>
      <p:grpSpPr>
        <a:xfrm>
          <a:off x="0" y="0"/>
          <a:ext cx="0" cy="0"/>
          <a:chOff x="0" y="0"/>
          <a:chExt cx="0" cy="0"/>
        </a:xfrm>
      </p:grpSpPr>
      <p:sp>
        <p:nvSpPr>
          <p:cNvPr id="2" name="PlaceHolder 1"/>
          <p:cNvSpPr>
            <a:spLocks noGrp="1"/>
          </p:cNvSpPr>
          <p:nvPr>
            <p:ph type="ftr" idx="302"/>
          </p:nvPr>
        </p:nvSpPr>
        <p:spPr/>
        <p:txBody>
          <a:bodyPr/>
          <a:p>
            <a:r>
              <a:t>Footer</a:t>
            </a:r>
          </a:p>
        </p:txBody>
      </p:sp>
      <p:sp>
        <p:nvSpPr>
          <p:cNvPr id="3" name="PlaceHolder 2"/>
          <p:cNvSpPr>
            <a:spLocks noGrp="1"/>
          </p:cNvSpPr>
          <p:nvPr>
            <p:ph type="sldNum" idx="303"/>
          </p:nvPr>
        </p:nvSpPr>
        <p:spPr/>
        <p:txBody>
          <a:bodyPr/>
          <a:p>
            <a:fld id="{5E818C56-62FE-4F1C-9903-788C16336FE9}" type="slidenum">
              <a:t>&lt;#&gt;</a:t>
            </a:fld>
          </a:p>
        </p:txBody>
      </p:sp>
      <p:sp>
        <p:nvSpPr>
          <p:cNvPr id="4" name="PlaceHolder 3"/>
          <p:cNvSpPr>
            <a:spLocks noGrp="1"/>
          </p:cNvSpPr>
          <p:nvPr>
            <p:ph type="dt" idx="301"/>
          </p:nvPr>
        </p:nvSpPr>
        <p:spPr/>
        <p:txBody>
          <a:bodyPr/>
          <a:p>
            <a:r>
              <a:rPr lang="fr-FR"/>
              <a:t/>
            </a: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88">
    <p:spTree>
      <p:nvGrpSpPr>
        <p:cNvPr id="1" name=""/>
        <p:cNvGrpSpPr/>
        <p:nvPr/>
      </p:nvGrpSpPr>
      <p:grpSpPr>
        <a:xfrm>
          <a:off x="0" y="0"/>
          <a:ext cx="0" cy="0"/>
          <a:chOff x="0" y="0"/>
          <a:chExt cx="0" cy="0"/>
        </a:xfrm>
      </p:grpSpPr>
      <p:sp>
        <p:nvSpPr>
          <p:cNvPr id="62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625"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305"/>
          </p:nvPr>
        </p:nvSpPr>
        <p:spPr/>
        <p:txBody>
          <a:bodyPr/>
          <a:p>
            <a:r>
              <a:t>Footer</a:t>
            </a:r>
          </a:p>
        </p:txBody>
      </p:sp>
      <p:sp>
        <p:nvSpPr>
          <p:cNvPr id="5" name="PlaceHolder 4"/>
          <p:cNvSpPr>
            <a:spLocks noGrp="1"/>
          </p:cNvSpPr>
          <p:nvPr>
            <p:ph type="sldNum" idx="306"/>
          </p:nvPr>
        </p:nvSpPr>
        <p:spPr/>
        <p:txBody>
          <a:bodyPr/>
          <a:p>
            <a:fld id="{A520243B-B9AE-4771-B921-937ED58683CC}" type="slidenum">
              <a:t>&lt;#&gt;</a:t>
            </a:fld>
          </a:p>
        </p:txBody>
      </p:sp>
      <p:sp>
        <p:nvSpPr>
          <p:cNvPr id="6" name="PlaceHolder 5"/>
          <p:cNvSpPr>
            <a:spLocks noGrp="1"/>
          </p:cNvSpPr>
          <p:nvPr>
            <p:ph type="dt" idx="304"/>
          </p:nvPr>
        </p:nvSpPr>
        <p:spPr/>
        <p:txBody>
          <a:bodyPr/>
          <a:p>
            <a:r>
              <a:rPr lang="fr-FR"/>
              <a:t/>
            </a: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89">
    <p:spTree>
      <p:nvGrpSpPr>
        <p:cNvPr id="1" name=""/>
        <p:cNvGrpSpPr/>
        <p:nvPr/>
      </p:nvGrpSpPr>
      <p:grpSpPr>
        <a:xfrm>
          <a:off x="0" y="0"/>
          <a:ext cx="0" cy="0"/>
          <a:chOff x="0" y="0"/>
          <a:chExt cx="0" cy="0"/>
        </a:xfrm>
      </p:grpSpPr>
      <p:sp>
        <p:nvSpPr>
          <p:cNvPr id="2" name="PlaceHolder 1"/>
          <p:cNvSpPr>
            <a:spLocks noGrp="1"/>
          </p:cNvSpPr>
          <p:nvPr>
            <p:ph type="ftr" idx="308"/>
          </p:nvPr>
        </p:nvSpPr>
        <p:spPr/>
        <p:txBody>
          <a:bodyPr/>
          <a:p>
            <a:r>
              <a:t>Footer</a:t>
            </a:r>
          </a:p>
        </p:txBody>
      </p:sp>
      <p:sp>
        <p:nvSpPr>
          <p:cNvPr id="3" name="PlaceHolder 2"/>
          <p:cNvSpPr>
            <a:spLocks noGrp="1"/>
          </p:cNvSpPr>
          <p:nvPr>
            <p:ph type="sldNum" idx="309"/>
          </p:nvPr>
        </p:nvSpPr>
        <p:spPr/>
        <p:txBody>
          <a:bodyPr/>
          <a:p>
            <a:fld id="{07340E15-EF75-40E8-96B1-9653A5150491}" type="slidenum">
              <a:t>&lt;#&gt;</a:t>
            </a:fld>
          </a:p>
        </p:txBody>
      </p:sp>
      <p:sp>
        <p:nvSpPr>
          <p:cNvPr id="4" name="PlaceHolder 3"/>
          <p:cNvSpPr>
            <a:spLocks noGrp="1"/>
          </p:cNvSpPr>
          <p:nvPr>
            <p:ph type="dt" idx="307"/>
          </p:nvPr>
        </p:nvSpPr>
        <p:spPr/>
        <p:txBody>
          <a:bodyPr/>
          <a:p>
            <a:r>
              <a:rPr lang="fr-FR"/>
              <a:t/>
            </a: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90">
    <p:spTree>
      <p:nvGrpSpPr>
        <p:cNvPr id="1" name=""/>
        <p:cNvGrpSpPr/>
        <p:nvPr/>
      </p:nvGrpSpPr>
      <p:grpSpPr>
        <a:xfrm>
          <a:off x="0" y="0"/>
          <a:ext cx="0" cy="0"/>
          <a:chOff x="0" y="0"/>
          <a:chExt cx="0" cy="0"/>
        </a:xfrm>
      </p:grpSpPr>
      <p:sp>
        <p:nvSpPr>
          <p:cNvPr id="2" name="PlaceHolder 1"/>
          <p:cNvSpPr>
            <a:spLocks noGrp="1"/>
          </p:cNvSpPr>
          <p:nvPr>
            <p:ph type="ftr" idx="311"/>
          </p:nvPr>
        </p:nvSpPr>
        <p:spPr/>
        <p:txBody>
          <a:bodyPr/>
          <a:p>
            <a:r>
              <a:t>Footer</a:t>
            </a:r>
          </a:p>
        </p:txBody>
      </p:sp>
      <p:sp>
        <p:nvSpPr>
          <p:cNvPr id="3" name="PlaceHolder 2"/>
          <p:cNvSpPr>
            <a:spLocks noGrp="1"/>
          </p:cNvSpPr>
          <p:nvPr>
            <p:ph type="sldNum" idx="312"/>
          </p:nvPr>
        </p:nvSpPr>
        <p:spPr/>
        <p:txBody>
          <a:bodyPr/>
          <a:p>
            <a:fld id="{729DC632-DF32-4182-8A0D-AD4FD5136032}" type="slidenum">
              <a:t>&lt;#&gt;</a:t>
            </a:fld>
          </a:p>
        </p:txBody>
      </p:sp>
      <p:sp>
        <p:nvSpPr>
          <p:cNvPr id="4" name="PlaceHolder 3"/>
          <p:cNvSpPr>
            <a:spLocks noGrp="1"/>
          </p:cNvSpPr>
          <p:nvPr>
            <p:ph type="dt" idx="310"/>
          </p:nvPr>
        </p:nvSpPr>
        <p:spPr/>
        <p:txBody>
          <a:bodyPr/>
          <a:p>
            <a:r>
              <a:rPr lang="fr-FR"/>
              <a:t/>
            </a: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91">
    <p:spTree>
      <p:nvGrpSpPr>
        <p:cNvPr id="1" name=""/>
        <p:cNvGrpSpPr/>
        <p:nvPr/>
      </p:nvGrpSpPr>
      <p:grpSpPr>
        <a:xfrm>
          <a:off x="0" y="0"/>
          <a:ext cx="0" cy="0"/>
          <a:chOff x="0" y="0"/>
          <a:chExt cx="0" cy="0"/>
        </a:xfrm>
      </p:grpSpPr>
      <p:sp>
        <p:nvSpPr>
          <p:cNvPr id="64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64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314"/>
          </p:nvPr>
        </p:nvSpPr>
        <p:spPr/>
        <p:txBody>
          <a:bodyPr/>
          <a:p>
            <a:r>
              <a:t>Footer</a:t>
            </a:r>
          </a:p>
        </p:txBody>
      </p:sp>
      <p:sp>
        <p:nvSpPr>
          <p:cNvPr id="5" name="PlaceHolder 4"/>
          <p:cNvSpPr>
            <a:spLocks noGrp="1"/>
          </p:cNvSpPr>
          <p:nvPr>
            <p:ph type="sldNum" idx="315"/>
          </p:nvPr>
        </p:nvSpPr>
        <p:spPr/>
        <p:txBody>
          <a:bodyPr/>
          <a:p>
            <a:fld id="{3041D8E6-7B11-49AA-8B25-56BE8E59B252}" type="slidenum">
              <a:t>&lt;#&gt;</a:t>
            </a:fld>
          </a:p>
        </p:txBody>
      </p:sp>
      <p:sp>
        <p:nvSpPr>
          <p:cNvPr id="6" name="PlaceHolder 5"/>
          <p:cNvSpPr>
            <a:spLocks noGrp="1"/>
          </p:cNvSpPr>
          <p:nvPr>
            <p:ph type="dt" idx="313"/>
          </p:nvPr>
        </p:nvSpPr>
        <p:spPr/>
        <p:txBody>
          <a:bodyPr/>
          <a:p>
            <a:r>
              <a:rPr lang="fr-FR"/>
              <a:t/>
            </a: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92">
    <p:spTree>
      <p:nvGrpSpPr>
        <p:cNvPr id="1" name=""/>
        <p:cNvGrpSpPr/>
        <p:nvPr/>
      </p:nvGrpSpPr>
      <p:grpSpPr>
        <a:xfrm>
          <a:off x="0" y="0"/>
          <a:ext cx="0" cy="0"/>
          <a:chOff x="0" y="0"/>
          <a:chExt cx="0" cy="0"/>
        </a:xfrm>
      </p:grpSpPr>
      <p:sp>
        <p:nvSpPr>
          <p:cNvPr id="2" name="PlaceHolder 1"/>
          <p:cNvSpPr>
            <a:spLocks noGrp="1"/>
          </p:cNvSpPr>
          <p:nvPr>
            <p:ph type="ftr" idx="317"/>
          </p:nvPr>
        </p:nvSpPr>
        <p:spPr/>
        <p:txBody>
          <a:bodyPr/>
          <a:p>
            <a:r>
              <a:t>Footer</a:t>
            </a:r>
          </a:p>
        </p:txBody>
      </p:sp>
      <p:sp>
        <p:nvSpPr>
          <p:cNvPr id="3" name="PlaceHolder 2"/>
          <p:cNvSpPr>
            <a:spLocks noGrp="1"/>
          </p:cNvSpPr>
          <p:nvPr>
            <p:ph type="sldNum" idx="318"/>
          </p:nvPr>
        </p:nvSpPr>
        <p:spPr/>
        <p:txBody>
          <a:bodyPr/>
          <a:p>
            <a:fld id="{B159D391-4603-4E68-87B4-9239F78E938F}" type="slidenum">
              <a:t>&lt;#&gt;</a:t>
            </a:fld>
          </a:p>
        </p:txBody>
      </p:sp>
      <p:sp>
        <p:nvSpPr>
          <p:cNvPr id="4" name="PlaceHolder 3"/>
          <p:cNvSpPr>
            <a:spLocks noGrp="1"/>
          </p:cNvSpPr>
          <p:nvPr>
            <p:ph type="dt" idx="316"/>
          </p:nvPr>
        </p:nvSpPr>
        <p:spPr/>
        <p:txBody>
          <a:bodyPr/>
          <a:p>
            <a:r>
              <a:rPr lang="fr-FR"/>
              <a:t/>
            </a: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93">
    <p:spTree>
      <p:nvGrpSpPr>
        <p:cNvPr id="1" name=""/>
        <p:cNvGrpSpPr/>
        <p:nvPr/>
      </p:nvGrpSpPr>
      <p:grpSpPr>
        <a:xfrm>
          <a:off x="0" y="0"/>
          <a:ext cx="0" cy="0"/>
          <a:chOff x="0" y="0"/>
          <a:chExt cx="0" cy="0"/>
        </a:xfrm>
      </p:grpSpPr>
      <p:sp>
        <p:nvSpPr>
          <p:cNvPr id="65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65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65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320"/>
          </p:nvPr>
        </p:nvSpPr>
        <p:spPr/>
        <p:txBody>
          <a:bodyPr/>
          <a:p>
            <a:r>
              <a:t>Footer</a:t>
            </a:r>
          </a:p>
        </p:txBody>
      </p:sp>
      <p:sp>
        <p:nvSpPr>
          <p:cNvPr id="6" name="PlaceHolder 5"/>
          <p:cNvSpPr>
            <a:spLocks noGrp="1"/>
          </p:cNvSpPr>
          <p:nvPr>
            <p:ph type="sldNum" idx="321"/>
          </p:nvPr>
        </p:nvSpPr>
        <p:spPr/>
        <p:txBody>
          <a:bodyPr/>
          <a:p>
            <a:fld id="{F395F8D9-999E-4C95-A574-23543A3BB331}" type="slidenum">
              <a:t>&lt;#&gt;</a:t>
            </a:fld>
          </a:p>
        </p:txBody>
      </p:sp>
      <p:sp>
        <p:nvSpPr>
          <p:cNvPr id="7" name="PlaceHolder 6"/>
          <p:cNvSpPr>
            <a:spLocks noGrp="1"/>
          </p:cNvSpPr>
          <p:nvPr>
            <p:ph type="dt" idx="319"/>
          </p:nvPr>
        </p:nvSpPr>
        <p:spPr/>
        <p:txBody>
          <a:bodyPr/>
          <a:p>
            <a:r>
              <a:rPr lang="fr-FR"/>
              <a:t/>
            </a: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94">
    <p:spTree>
      <p:nvGrpSpPr>
        <p:cNvPr id="1" name=""/>
        <p:cNvGrpSpPr/>
        <p:nvPr/>
      </p:nvGrpSpPr>
      <p:grpSpPr>
        <a:xfrm>
          <a:off x="0" y="0"/>
          <a:ext cx="0" cy="0"/>
          <a:chOff x="0" y="0"/>
          <a:chExt cx="0" cy="0"/>
        </a:xfrm>
      </p:grpSpPr>
      <p:sp>
        <p:nvSpPr>
          <p:cNvPr id="2" name="PlaceHolder 1"/>
          <p:cNvSpPr>
            <a:spLocks noGrp="1"/>
          </p:cNvSpPr>
          <p:nvPr>
            <p:ph type="ftr" idx="323"/>
          </p:nvPr>
        </p:nvSpPr>
        <p:spPr/>
        <p:txBody>
          <a:bodyPr/>
          <a:p>
            <a:r>
              <a:t>Footer</a:t>
            </a:r>
          </a:p>
        </p:txBody>
      </p:sp>
      <p:sp>
        <p:nvSpPr>
          <p:cNvPr id="3" name="PlaceHolder 2"/>
          <p:cNvSpPr>
            <a:spLocks noGrp="1"/>
          </p:cNvSpPr>
          <p:nvPr>
            <p:ph type="sldNum" idx="324"/>
          </p:nvPr>
        </p:nvSpPr>
        <p:spPr/>
        <p:txBody>
          <a:bodyPr/>
          <a:p>
            <a:fld id="{99E16785-DA9D-4D1C-A13E-742815504BF7}" type="slidenum">
              <a:t>&lt;#&gt;</a:t>
            </a:fld>
          </a:p>
        </p:txBody>
      </p:sp>
      <p:sp>
        <p:nvSpPr>
          <p:cNvPr id="4" name="PlaceHolder 3"/>
          <p:cNvSpPr>
            <a:spLocks noGrp="1"/>
          </p:cNvSpPr>
          <p:nvPr>
            <p:ph type="dt" idx="322"/>
          </p:nvPr>
        </p:nvSpPr>
        <p:spPr/>
        <p:txBody>
          <a:bodyPr/>
          <a:p>
            <a:r>
              <a:rPr lang="fr-FR"/>
              <a:t/>
            </a: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95">
    <p:spTree>
      <p:nvGrpSpPr>
        <p:cNvPr id="1" name=""/>
        <p:cNvGrpSpPr/>
        <p:nvPr/>
      </p:nvGrpSpPr>
      <p:grpSpPr>
        <a:xfrm>
          <a:off x="0" y="0"/>
          <a:ext cx="0" cy="0"/>
          <a:chOff x="0" y="0"/>
          <a:chExt cx="0" cy="0"/>
        </a:xfrm>
      </p:grpSpPr>
      <p:sp>
        <p:nvSpPr>
          <p:cNvPr id="66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326"/>
          </p:nvPr>
        </p:nvSpPr>
        <p:spPr/>
        <p:txBody>
          <a:bodyPr/>
          <a:p>
            <a:r>
              <a:t>Footer</a:t>
            </a:r>
          </a:p>
        </p:txBody>
      </p:sp>
      <p:sp>
        <p:nvSpPr>
          <p:cNvPr id="4" name="PlaceHolder 3"/>
          <p:cNvSpPr>
            <a:spLocks noGrp="1"/>
          </p:cNvSpPr>
          <p:nvPr>
            <p:ph type="sldNum" idx="327"/>
          </p:nvPr>
        </p:nvSpPr>
        <p:spPr/>
        <p:txBody>
          <a:bodyPr/>
          <a:p>
            <a:fld id="{AEC4780A-34BD-499A-9BE6-831EDC3D1A07}" type="slidenum">
              <a:t>&lt;#&gt;</a:t>
            </a:fld>
          </a:p>
        </p:txBody>
      </p:sp>
      <p:sp>
        <p:nvSpPr>
          <p:cNvPr id="5" name="PlaceHolder 4"/>
          <p:cNvSpPr>
            <a:spLocks noGrp="1"/>
          </p:cNvSpPr>
          <p:nvPr>
            <p:ph type="dt" idx="325"/>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ide">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p>
            <a:r>
              <a:t>Footer</a:t>
            </a:r>
          </a:p>
        </p:txBody>
      </p:sp>
      <p:sp>
        <p:nvSpPr>
          <p:cNvPr id="3" name="PlaceHolder 2"/>
          <p:cNvSpPr>
            <a:spLocks noGrp="1"/>
          </p:cNvSpPr>
          <p:nvPr>
            <p:ph type="sldNum" idx="33"/>
          </p:nvPr>
        </p:nvSpPr>
        <p:spPr/>
        <p:txBody>
          <a:bodyPr/>
          <a:p>
            <a:fld id="{36E90A11-E9D6-4B39-9724-AD480EBD7831}" type="slidenum">
              <a:t>&lt;#&gt;</a:t>
            </a:fld>
          </a:p>
        </p:txBody>
      </p:sp>
      <p:sp>
        <p:nvSpPr>
          <p:cNvPr id="4" name="PlaceHolder 3"/>
          <p:cNvSpPr>
            <a:spLocks noGrp="1"/>
          </p:cNvSpPr>
          <p:nvPr>
            <p:ph type="dt" idx="31"/>
          </p:nvPr>
        </p:nvSpPr>
        <p:spPr/>
        <p:txBody>
          <a:bodyPr/>
          <a:p>
            <a:r>
              <a:rPr lang="fr-FR"/>
              <a:t/>
            </a: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96">
    <p:spTree>
      <p:nvGrpSpPr>
        <p:cNvPr id="1" name=""/>
        <p:cNvGrpSpPr/>
        <p:nvPr/>
      </p:nvGrpSpPr>
      <p:grpSpPr>
        <a:xfrm>
          <a:off x="0" y="0"/>
          <a:ext cx="0" cy="0"/>
          <a:chOff x="0" y="0"/>
          <a:chExt cx="0" cy="0"/>
        </a:xfrm>
      </p:grpSpPr>
      <p:sp>
        <p:nvSpPr>
          <p:cNvPr id="2" name="PlaceHolder 1"/>
          <p:cNvSpPr>
            <a:spLocks noGrp="1"/>
          </p:cNvSpPr>
          <p:nvPr>
            <p:ph type="ftr" idx="329"/>
          </p:nvPr>
        </p:nvSpPr>
        <p:spPr/>
        <p:txBody>
          <a:bodyPr/>
          <a:p>
            <a:r>
              <a:t>Footer</a:t>
            </a:r>
          </a:p>
        </p:txBody>
      </p:sp>
      <p:sp>
        <p:nvSpPr>
          <p:cNvPr id="3" name="PlaceHolder 2"/>
          <p:cNvSpPr>
            <a:spLocks noGrp="1"/>
          </p:cNvSpPr>
          <p:nvPr>
            <p:ph type="sldNum" idx="330"/>
          </p:nvPr>
        </p:nvSpPr>
        <p:spPr/>
        <p:txBody>
          <a:bodyPr/>
          <a:p>
            <a:fld id="{BC31FB83-9CB3-42F6-AB43-56E74F135B7F}" type="slidenum">
              <a:t>&lt;#&gt;</a:t>
            </a:fld>
          </a:p>
        </p:txBody>
      </p:sp>
      <p:sp>
        <p:nvSpPr>
          <p:cNvPr id="4" name="PlaceHolder 3"/>
          <p:cNvSpPr>
            <a:spLocks noGrp="1"/>
          </p:cNvSpPr>
          <p:nvPr>
            <p:ph type="dt" idx="328"/>
          </p:nvPr>
        </p:nvSpPr>
        <p:spPr/>
        <p:txBody>
          <a:bodyPr/>
          <a:p>
            <a:r>
              <a:rPr lang="fr-FR"/>
              <a:t/>
            </a: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97">
    <p:spTree>
      <p:nvGrpSpPr>
        <p:cNvPr id="1" name=""/>
        <p:cNvGrpSpPr/>
        <p:nvPr/>
      </p:nvGrpSpPr>
      <p:grpSpPr>
        <a:xfrm>
          <a:off x="0" y="0"/>
          <a:ext cx="0" cy="0"/>
          <a:chOff x="0" y="0"/>
          <a:chExt cx="0" cy="0"/>
        </a:xfrm>
      </p:grpSpPr>
      <p:sp>
        <p:nvSpPr>
          <p:cNvPr id="2" name="PlaceHolder 1"/>
          <p:cNvSpPr>
            <a:spLocks noGrp="1"/>
          </p:cNvSpPr>
          <p:nvPr>
            <p:ph type="ftr" idx="332"/>
          </p:nvPr>
        </p:nvSpPr>
        <p:spPr/>
        <p:txBody>
          <a:bodyPr/>
          <a:p>
            <a:r>
              <a:t>Footer</a:t>
            </a:r>
          </a:p>
        </p:txBody>
      </p:sp>
      <p:sp>
        <p:nvSpPr>
          <p:cNvPr id="3" name="PlaceHolder 2"/>
          <p:cNvSpPr>
            <a:spLocks noGrp="1"/>
          </p:cNvSpPr>
          <p:nvPr>
            <p:ph type="sldNum" idx="333"/>
          </p:nvPr>
        </p:nvSpPr>
        <p:spPr/>
        <p:txBody>
          <a:bodyPr/>
          <a:p>
            <a:fld id="{66C915B5-0046-438A-9A9C-19A3FF7619C8}" type="slidenum">
              <a:t>&lt;#&gt;</a:t>
            </a:fld>
          </a:p>
        </p:txBody>
      </p:sp>
      <p:sp>
        <p:nvSpPr>
          <p:cNvPr id="4" name="PlaceHolder 3"/>
          <p:cNvSpPr>
            <a:spLocks noGrp="1"/>
          </p:cNvSpPr>
          <p:nvPr>
            <p:ph type="dt" idx="331"/>
          </p:nvPr>
        </p:nvSpPr>
        <p:spPr/>
        <p:txBody>
          <a:bodyPr/>
          <a:p>
            <a:r>
              <a:rPr lang="fr-FR"/>
              <a:t/>
            </a: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98">
    <p:spTree>
      <p:nvGrpSpPr>
        <p:cNvPr id="1" name=""/>
        <p:cNvGrpSpPr/>
        <p:nvPr/>
      </p:nvGrpSpPr>
      <p:grpSpPr>
        <a:xfrm>
          <a:off x="0" y="0"/>
          <a:ext cx="0" cy="0"/>
          <a:chOff x="0" y="0"/>
          <a:chExt cx="0" cy="0"/>
        </a:xfrm>
      </p:grpSpPr>
      <p:sp>
        <p:nvSpPr>
          <p:cNvPr id="2" name="PlaceHolder 1"/>
          <p:cNvSpPr>
            <a:spLocks noGrp="1"/>
          </p:cNvSpPr>
          <p:nvPr>
            <p:ph type="ftr" idx="335"/>
          </p:nvPr>
        </p:nvSpPr>
        <p:spPr/>
        <p:txBody>
          <a:bodyPr/>
          <a:p>
            <a:r>
              <a:t>Footer</a:t>
            </a:r>
          </a:p>
        </p:txBody>
      </p:sp>
      <p:sp>
        <p:nvSpPr>
          <p:cNvPr id="3" name="PlaceHolder 2"/>
          <p:cNvSpPr>
            <a:spLocks noGrp="1"/>
          </p:cNvSpPr>
          <p:nvPr>
            <p:ph type="sldNum" idx="336"/>
          </p:nvPr>
        </p:nvSpPr>
        <p:spPr/>
        <p:txBody>
          <a:bodyPr/>
          <a:p>
            <a:fld id="{75B71A75-3458-4154-BBC7-5BDAFE360F69}" type="slidenum">
              <a:t>&lt;#&gt;</a:t>
            </a:fld>
          </a:p>
        </p:txBody>
      </p:sp>
      <p:sp>
        <p:nvSpPr>
          <p:cNvPr id="4" name="PlaceHolder 3"/>
          <p:cNvSpPr>
            <a:spLocks noGrp="1"/>
          </p:cNvSpPr>
          <p:nvPr>
            <p:ph type="dt" idx="334"/>
          </p:nvPr>
        </p:nvSpPr>
        <p:spPr/>
        <p:txBody>
          <a:bodyPr/>
          <a:p>
            <a:r>
              <a:rPr lang="fr-FR"/>
              <a:t/>
            </a: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99">
    <p:spTree>
      <p:nvGrpSpPr>
        <p:cNvPr id="1" name=""/>
        <p:cNvGrpSpPr/>
        <p:nvPr/>
      </p:nvGrpSpPr>
      <p:grpSpPr>
        <a:xfrm>
          <a:off x="0" y="0"/>
          <a:ext cx="0" cy="0"/>
          <a:chOff x="0" y="0"/>
          <a:chExt cx="0" cy="0"/>
        </a:xfrm>
      </p:grpSpPr>
      <p:sp>
        <p:nvSpPr>
          <p:cNvPr id="69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692"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338"/>
          </p:nvPr>
        </p:nvSpPr>
        <p:spPr/>
        <p:txBody>
          <a:bodyPr/>
          <a:p>
            <a:r>
              <a:t>Footer</a:t>
            </a:r>
          </a:p>
        </p:txBody>
      </p:sp>
      <p:sp>
        <p:nvSpPr>
          <p:cNvPr id="5" name="PlaceHolder 4"/>
          <p:cNvSpPr>
            <a:spLocks noGrp="1"/>
          </p:cNvSpPr>
          <p:nvPr>
            <p:ph type="sldNum" idx="339"/>
          </p:nvPr>
        </p:nvSpPr>
        <p:spPr/>
        <p:txBody>
          <a:bodyPr/>
          <a:p>
            <a:fld id="{22B145D5-6D28-4A12-B886-82530538B4B9}" type="slidenum">
              <a:t>&lt;#&gt;</a:t>
            </a:fld>
          </a:p>
        </p:txBody>
      </p:sp>
      <p:sp>
        <p:nvSpPr>
          <p:cNvPr id="6" name="PlaceHolder 5"/>
          <p:cNvSpPr>
            <a:spLocks noGrp="1"/>
          </p:cNvSpPr>
          <p:nvPr>
            <p:ph type="dt" idx="337"/>
          </p:nvPr>
        </p:nvSpPr>
        <p:spPr/>
        <p:txBody>
          <a:bodyPr/>
          <a:p>
            <a:r>
              <a:rPr lang="fr-FR"/>
              <a:t/>
            </a: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00">
    <p:spTree>
      <p:nvGrpSpPr>
        <p:cNvPr id="1" name=""/>
        <p:cNvGrpSpPr/>
        <p:nvPr/>
      </p:nvGrpSpPr>
      <p:grpSpPr>
        <a:xfrm>
          <a:off x="0" y="0"/>
          <a:ext cx="0" cy="0"/>
          <a:chOff x="0" y="0"/>
          <a:chExt cx="0" cy="0"/>
        </a:xfrm>
      </p:grpSpPr>
      <p:sp>
        <p:nvSpPr>
          <p:cNvPr id="2" name="PlaceHolder 1"/>
          <p:cNvSpPr>
            <a:spLocks noGrp="1"/>
          </p:cNvSpPr>
          <p:nvPr>
            <p:ph type="ftr" idx="341"/>
          </p:nvPr>
        </p:nvSpPr>
        <p:spPr/>
        <p:txBody>
          <a:bodyPr/>
          <a:p>
            <a:r>
              <a:t>Footer</a:t>
            </a:r>
          </a:p>
        </p:txBody>
      </p:sp>
      <p:sp>
        <p:nvSpPr>
          <p:cNvPr id="3" name="PlaceHolder 2"/>
          <p:cNvSpPr>
            <a:spLocks noGrp="1"/>
          </p:cNvSpPr>
          <p:nvPr>
            <p:ph type="sldNum" idx="342"/>
          </p:nvPr>
        </p:nvSpPr>
        <p:spPr/>
        <p:txBody>
          <a:bodyPr/>
          <a:p>
            <a:fld id="{CD130491-E92E-4218-972E-2F83C32E4D71}" type="slidenum">
              <a:t>&lt;#&gt;</a:t>
            </a:fld>
          </a:p>
        </p:txBody>
      </p:sp>
      <p:sp>
        <p:nvSpPr>
          <p:cNvPr id="4" name="PlaceHolder 3"/>
          <p:cNvSpPr>
            <a:spLocks noGrp="1"/>
          </p:cNvSpPr>
          <p:nvPr>
            <p:ph type="dt" idx="340"/>
          </p:nvPr>
        </p:nvSpPr>
        <p:spPr/>
        <p:txBody>
          <a:bodyPr/>
          <a:p>
            <a:r>
              <a:rPr lang="fr-FR"/>
              <a:t/>
            </a: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01">
    <p:spTree>
      <p:nvGrpSpPr>
        <p:cNvPr id="1" name=""/>
        <p:cNvGrpSpPr/>
        <p:nvPr/>
      </p:nvGrpSpPr>
      <p:grpSpPr>
        <a:xfrm>
          <a:off x="0" y="0"/>
          <a:ext cx="0" cy="0"/>
          <a:chOff x="0" y="0"/>
          <a:chExt cx="0" cy="0"/>
        </a:xfrm>
      </p:grpSpPr>
      <p:sp>
        <p:nvSpPr>
          <p:cNvPr id="2" name="PlaceHolder 1"/>
          <p:cNvSpPr>
            <a:spLocks noGrp="1"/>
          </p:cNvSpPr>
          <p:nvPr>
            <p:ph type="ftr" idx="344"/>
          </p:nvPr>
        </p:nvSpPr>
        <p:spPr/>
        <p:txBody>
          <a:bodyPr/>
          <a:p>
            <a:r>
              <a:t>Footer</a:t>
            </a:r>
          </a:p>
        </p:txBody>
      </p:sp>
      <p:sp>
        <p:nvSpPr>
          <p:cNvPr id="3" name="PlaceHolder 2"/>
          <p:cNvSpPr>
            <a:spLocks noGrp="1"/>
          </p:cNvSpPr>
          <p:nvPr>
            <p:ph type="sldNum" idx="345"/>
          </p:nvPr>
        </p:nvSpPr>
        <p:spPr/>
        <p:txBody>
          <a:bodyPr/>
          <a:p>
            <a:fld id="{1DFB1E15-AECE-4C4C-8E93-6C5F291579C3}" type="slidenum">
              <a:t>&lt;#&gt;</a:t>
            </a:fld>
          </a:p>
        </p:txBody>
      </p:sp>
      <p:sp>
        <p:nvSpPr>
          <p:cNvPr id="4" name="PlaceHolder 3"/>
          <p:cNvSpPr>
            <a:spLocks noGrp="1"/>
          </p:cNvSpPr>
          <p:nvPr>
            <p:ph type="dt" idx="343"/>
          </p:nvPr>
        </p:nvSpPr>
        <p:spPr/>
        <p:txBody>
          <a:bodyPr/>
          <a:p>
            <a:r>
              <a:rPr lang="fr-FR"/>
              <a:t/>
            </a: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Standard 102">
    <p:spTree>
      <p:nvGrpSpPr>
        <p:cNvPr id="1" name=""/>
        <p:cNvGrpSpPr/>
        <p:nvPr/>
      </p:nvGrpSpPr>
      <p:grpSpPr>
        <a:xfrm>
          <a:off x="0" y="0"/>
          <a:ext cx="0" cy="0"/>
          <a:chOff x="0" y="0"/>
          <a:chExt cx="0" cy="0"/>
        </a:xfrm>
      </p:grpSpPr>
      <p:sp>
        <p:nvSpPr>
          <p:cNvPr id="71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71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1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1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15"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 name="PlaceHolder 6"/>
          <p:cNvSpPr>
            <a:spLocks noGrp="1"/>
          </p:cNvSpPr>
          <p:nvPr>
            <p:ph type="ftr" idx="347"/>
          </p:nvPr>
        </p:nvSpPr>
        <p:spPr/>
        <p:txBody>
          <a:bodyPr/>
          <a:p>
            <a:r>
              <a:t>Footer</a:t>
            </a:r>
          </a:p>
        </p:txBody>
      </p:sp>
      <p:sp>
        <p:nvSpPr>
          <p:cNvPr id="8" name="PlaceHolder 7"/>
          <p:cNvSpPr>
            <a:spLocks noGrp="1"/>
          </p:cNvSpPr>
          <p:nvPr>
            <p:ph type="sldNum" idx="348"/>
          </p:nvPr>
        </p:nvSpPr>
        <p:spPr/>
        <p:txBody>
          <a:bodyPr/>
          <a:p>
            <a:fld id="{D94FE701-A6CE-44F8-9BD0-9D5DE82E8ADB}" type="slidenum">
              <a:t>&lt;#&gt;</a:t>
            </a:fld>
          </a:p>
        </p:txBody>
      </p:sp>
      <p:sp>
        <p:nvSpPr>
          <p:cNvPr id="9" name="PlaceHolder 8"/>
          <p:cNvSpPr>
            <a:spLocks noGrp="1"/>
          </p:cNvSpPr>
          <p:nvPr>
            <p:ph type="dt" idx="346"/>
          </p:nvPr>
        </p:nvSpPr>
        <p:spPr/>
        <p:txBody>
          <a:bodyPr/>
          <a:p>
            <a:r>
              <a:rPr lang="fr-FR"/>
              <a:t/>
            </a: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03">
    <p:spTree>
      <p:nvGrpSpPr>
        <p:cNvPr id="1" name=""/>
        <p:cNvGrpSpPr/>
        <p:nvPr/>
      </p:nvGrpSpPr>
      <p:grpSpPr>
        <a:xfrm>
          <a:off x="0" y="0"/>
          <a:ext cx="0" cy="0"/>
          <a:chOff x="0" y="0"/>
          <a:chExt cx="0" cy="0"/>
        </a:xfrm>
      </p:grpSpPr>
      <p:sp>
        <p:nvSpPr>
          <p:cNvPr id="72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72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350"/>
          </p:nvPr>
        </p:nvSpPr>
        <p:spPr/>
        <p:txBody>
          <a:bodyPr/>
          <a:p>
            <a:r>
              <a:t>Footer</a:t>
            </a:r>
          </a:p>
        </p:txBody>
      </p:sp>
      <p:sp>
        <p:nvSpPr>
          <p:cNvPr id="5" name="PlaceHolder 4"/>
          <p:cNvSpPr>
            <a:spLocks noGrp="1"/>
          </p:cNvSpPr>
          <p:nvPr>
            <p:ph type="sldNum" idx="351"/>
          </p:nvPr>
        </p:nvSpPr>
        <p:spPr/>
        <p:txBody>
          <a:bodyPr/>
          <a:p>
            <a:fld id="{AAA99528-2AC9-4869-9E0D-A49B3E013CB2}" type="slidenum">
              <a:t>&lt;#&gt;</a:t>
            </a:fld>
          </a:p>
        </p:txBody>
      </p:sp>
      <p:sp>
        <p:nvSpPr>
          <p:cNvPr id="6" name="PlaceHolder 5"/>
          <p:cNvSpPr>
            <a:spLocks noGrp="1"/>
          </p:cNvSpPr>
          <p:nvPr>
            <p:ph type="dt" idx="349"/>
          </p:nvPr>
        </p:nvSpPr>
        <p:spPr/>
        <p:txBody>
          <a:bodyPr/>
          <a:p>
            <a:r>
              <a:rPr lang="fr-FR"/>
              <a:t/>
            </a: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04">
    <p:spTree>
      <p:nvGrpSpPr>
        <p:cNvPr id="1" name=""/>
        <p:cNvGrpSpPr/>
        <p:nvPr/>
      </p:nvGrpSpPr>
      <p:grpSpPr>
        <a:xfrm>
          <a:off x="0" y="0"/>
          <a:ext cx="0" cy="0"/>
          <a:chOff x="0" y="0"/>
          <a:chExt cx="0" cy="0"/>
        </a:xfrm>
      </p:grpSpPr>
      <p:sp>
        <p:nvSpPr>
          <p:cNvPr id="2" name="PlaceHolder 1"/>
          <p:cNvSpPr>
            <a:spLocks noGrp="1"/>
          </p:cNvSpPr>
          <p:nvPr>
            <p:ph type="ftr" idx="353"/>
          </p:nvPr>
        </p:nvSpPr>
        <p:spPr/>
        <p:txBody>
          <a:bodyPr/>
          <a:p>
            <a:r>
              <a:t>Footer</a:t>
            </a:r>
          </a:p>
        </p:txBody>
      </p:sp>
      <p:sp>
        <p:nvSpPr>
          <p:cNvPr id="3" name="PlaceHolder 2"/>
          <p:cNvSpPr>
            <a:spLocks noGrp="1"/>
          </p:cNvSpPr>
          <p:nvPr>
            <p:ph type="sldNum" idx="354"/>
          </p:nvPr>
        </p:nvSpPr>
        <p:spPr/>
        <p:txBody>
          <a:bodyPr/>
          <a:p>
            <a:fld id="{B39F30DC-112B-4CA4-BF71-AA1BB7146D7D}" type="slidenum">
              <a:t>&lt;#&gt;</a:t>
            </a:fld>
          </a:p>
        </p:txBody>
      </p:sp>
      <p:sp>
        <p:nvSpPr>
          <p:cNvPr id="4" name="PlaceHolder 3"/>
          <p:cNvSpPr>
            <a:spLocks noGrp="1"/>
          </p:cNvSpPr>
          <p:nvPr>
            <p:ph type="dt" idx="352"/>
          </p:nvPr>
        </p:nvSpPr>
        <p:spPr/>
        <p:txBody>
          <a:bodyPr/>
          <a:p>
            <a:r>
              <a:rPr lang="fr-FR"/>
              <a:t/>
            </a: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05">
    <p:spTree>
      <p:nvGrpSpPr>
        <p:cNvPr id="1" name=""/>
        <p:cNvGrpSpPr/>
        <p:nvPr/>
      </p:nvGrpSpPr>
      <p:grpSpPr>
        <a:xfrm>
          <a:off x="0" y="0"/>
          <a:ext cx="0" cy="0"/>
          <a:chOff x="0" y="0"/>
          <a:chExt cx="0" cy="0"/>
        </a:xfrm>
      </p:grpSpPr>
      <p:sp>
        <p:nvSpPr>
          <p:cNvPr id="73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73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3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356"/>
          </p:nvPr>
        </p:nvSpPr>
        <p:spPr/>
        <p:txBody>
          <a:bodyPr/>
          <a:p>
            <a:r>
              <a:t>Footer</a:t>
            </a:r>
          </a:p>
        </p:txBody>
      </p:sp>
      <p:sp>
        <p:nvSpPr>
          <p:cNvPr id="6" name="PlaceHolder 5"/>
          <p:cNvSpPr>
            <a:spLocks noGrp="1"/>
          </p:cNvSpPr>
          <p:nvPr>
            <p:ph type="sldNum" idx="357"/>
          </p:nvPr>
        </p:nvSpPr>
        <p:spPr/>
        <p:txBody>
          <a:bodyPr/>
          <a:p>
            <a:fld id="{A5406447-C9A9-491A-838E-2B44667CA04F}" type="slidenum">
              <a:t>&lt;#&gt;</a:t>
            </a:fld>
          </a:p>
        </p:txBody>
      </p:sp>
      <p:sp>
        <p:nvSpPr>
          <p:cNvPr id="7" name="PlaceHolder 6"/>
          <p:cNvSpPr>
            <a:spLocks noGrp="1"/>
          </p:cNvSpPr>
          <p:nvPr>
            <p:ph type="dt" idx="355"/>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u avec légende">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p>
            <a:r>
              <a:t>Footer</a:t>
            </a:r>
          </a:p>
        </p:txBody>
      </p:sp>
      <p:sp>
        <p:nvSpPr>
          <p:cNvPr id="3" name="PlaceHolder 2"/>
          <p:cNvSpPr>
            <a:spLocks noGrp="1"/>
          </p:cNvSpPr>
          <p:nvPr>
            <p:ph type="sldNum" idx="36"/>
          </p:nvPr>
        </p:nvSpPr>
        <p:spPr/>
        <p:txBody>
          <a:bodyPr/>
          <a:p>
            <a:fld id="{2AB45930-F366-4D89-A9E9-20EFD51997E8}" type="slidenum">
              <a:t>&lt;#&gt;</a:t>
            </a:fld>
          </a:p>
        </p:txBody>
      </p:sp>
      <p:sp>
        <p:nvSpPr>
          <p:cNvPr id="4" name="PlaceHolder 3"/>
          <p:cNvSpPr>
            <a:spLocks noGrp="1"/>
          </p:cNvSpPr>
          <p:nvPr>
            <p:ph type="dt" idx="34"/>
          </p:nvPr>
        </p:nvSpPr>
        <p:spPr/>
        <p:txBody>
          <a:bodyPr/>
          <a:p>
            <a:r>
              <a:rPr lang="fr-FR"/>
              <a:t/>
            </a: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06">
    <p:spTree>
      <p:nvGrpSpPr>
        <p:cNvPr id="1" name=""/>
        <p:cNvGrpSpPr/>
        <p:nvPr/>
      </p:nvGrpSpPr>
      <p:grpSpPr>
        <a:xfrm>
          <a:off x="0" y="0"/>
          <a:ext cx="0" cy="0"/>
          <a:chOff x="0" y="0"/>
          <a:chExt cx="0" cy="0"/>
        </a:xfrm>
      </p:grpSpPr>
      <p:sp>
        <p:nvSpPr>
          <p:cNvPr id="2" name="PlaceHolder 1"/>
          <p:cNvSpPr>
            <a:spLocks noGrp="1"/>
          </p:cNvSpPr>
          <p:nvPr>
            <p:ph type="ftr" idx="359"/>
          </p:nvPr>
        </p:nvSpPr>
        <p:spPr/>
        <p:txBody>
          <a:bodyPr/>
          <a:p>
            <a:r>
              <a:t>Footer</a:t>
            </a:r>
          </a:p>
        </p:txBody>
      </p:sp>
      <p:sp>
        <p:nvSpPr>
          <p:cNvPr id="3" name="PlaceHolder 2"/>
          <p:cNvSpPr>
            <a:spLocks noGrp="1"/>
          </p:cNvSpPr>
          <p:nvPr>
            <p:ph type="sldNum" idx="360"/>
          </p:nvPr>
        </p:nvSpPr>
        <p:spPr/>
        <p:txBody>
          <a:bodyPr/>
          <a:p>
            <a:fld id="{DB13DB10-CDA0-43BE-A29E-BB0EF26126EA}" type="slidenum">
              <a:t>&lt;#&gt;</a:t>
            </a:fld>
          </a:p>
        </p:txBody>
      </p:sp>
      <p:sp>
        <p:nvSpPr>
          <p:cNvPr id="4" name="PlaceHolder 3"/>
          <p:cNvSpPr>
            <a:spLocks noGrp="1"/>
          </p:cNvSpPr>
          <p:nvPr>
            <p:ph type="dt" idx="358"/>
          </p:nvPr>
        </p:nvSpPr>
        <p:spPr/>
        <p:txBody>
          <a:bodyPr/>
          <a:p>
            <a:r>
              <a:rPr lang="fr-FR"/>
              <a:t/>
            </a: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07">
    <p:spTree>
      <p:nvGrpSpPr>
        <p:cNvPr id="1" name=""/>
        <p:cNvGrpSpPr/>
        <p:nvPr/>
      </p:nvGrpSpPr>
      <p:grpSpPr>
        <a:xfrm>
          <a:off x="0" y="0"/>
          <a:ext cx="0" cy="0"/>
          <a:chOff x="0" y="0"/>
          <a:chExt cx="0" cy="0"/>
        </a:xfrm>
      </p:grpSpPr>
      <p:sp>
        <p:nvSpPr>
          <p:cNvPr id="74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362"/>
          </p:nvPr>
        </p:nvSpPr>
        <p:spPr/>
        <p:txBody>
          <a:bodyPr/>
          <a:p>
            <a:r>
              <a:t>Footer</a:t>
            </a:r>
          </a:p>
        </p:txBody>
      </p:sp>
      <p:sp>
        <p:nvSpPr>
          <p:cNvPr id="4" name="PlaceHolder 3"/>
          <p:cNvSpPr>
            <a:spLocks noGrp="1"/>
          </p:cNvSpPr>
          <p:nvPr>
            <p:ph type="sldNum" idx="363"/>
          </p:nvPr>
        </p:nvSpPr>
        <p:spPr/>
        <p:txBody>
          <a:bodyPr/>
          <a:p>
            <a:fld id="{0B6D31BC-EA76-440D-8313-4192718EC1EF}" type="slidenum">
              <a:t>&lt;#&gt;</a:t>
            </a:fld>
          </a:p>
        </p:txBody>
      </p:sp>
      <p:sp>
        <p:nvSpPr>
          <p:cNvPr id="5" name="PlaceHolder 4"/>
          <p:cNvSpPr>
            <a:spLocks noGrp="1"/>
          </p:cNvSpPr>
          <p:nvPr>
            <p:ph type="dt" idx="361"/>
          </p:nvPr>
        </p:nvSpPr>
        <p:spPr/>
        <p:txBody>
          <a:bodyPr/>
          <a:p>
            <a:r>
              <a:rPr lang="fr-FR"/>
              <a:t/>
            </a:r>
          </a:p>
        </p:txBody>
      </p:sp>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08">
    <p:spTree>
      <p:nvGrpSpPr>
        <p:cNvPr id="1" name=""/>
        <p:cNvGrpSpPr/>
        <p:nvPr/>
      </p:nvGrpSpPr>
      <p:grpSpPr>
        <a:xfrm>
          <a:off x="0" y="0"/>
          <a:ext cx="0" cy="0"/>
          <a:chOff x="0" y="0"/>
          <a:chExt cx="0" cy="0"/>
        </a:xfrm>
      </p:grpSpPr>
      <p:sp>
        <p:nvSpPr>
          <p:cNvPr id="2" name="PlaceHolder 1"/>
          <p:cNvSpPr>
            <a:spLocks noGrp="1"/>
          </p:cNvSpPr>
          <p:nvPr>
            <p:ph type="ftr" idx="365"/>
          </p:nvPr>
        </p:nvSpPr>
        <p:spPr/>
        <p:txBody>
          <a:bodyPr/>
          <a:p>
            <a:r>
              <a:t>Footer</a:t>
            </a:r>
          </a:p>
        </p:txBody>
      </p:sp>
      <p:sp>
        <p:nvSpPr>
          <p:cNvPr id="3" name="PlaceHolder 2"/>
          <p:cNvSpPr>
            <a:spLocks noGrp="1"/>
          </p:cNvSpPr>
          <p:nvPr>
            <p:ph type="sldNum" idx="366"/>
          </p:nvPr>
        </p:nvSpPr>
        <p:spPr/>
        <p:txBody>
          <a:bodyPr/>
          <a:p>
            <a:fld id="{EF2FEBE2-FE33-4AA3-ACB7-20CB078F894B}" type="slidenum">
              <a:t>&lt;#&gt;</a:t>
            </a:fld>
          </a:p>
        </p:txBody>
      </p:sp>
      <p:sp>
        <p:nvSpPr>
          <p:cNvPr id="4" name="PlaceHolder 3"/>
          <p:cNvSpPr>
            <a:spLocks noGrp="1"/>
          </p:cNvSpPr>
          <p:nvPr>
            <p:ph type="dt" idx="364"/>
          </p:nvPr>
        </p:nvSpPr>
        <p:spPr/>
        <p:txBody>
          <a:bodyPr/>
          <a:p>
            <a:r>
              <a:rPr lang="fr-FR"/>
              <a:t/>
            </a: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09">
    <p:spTree>
      <p:nvGrpSpPr>
        <p:cNvPr id="1" name=""/>
        <p:cNvGrpSpPr/>
        <p:nvPr/>
      </p:nvGrpSpPr>
      <p:grpSpPr>
        <a:xfrm>
          <a:off x="0" y="0"/>
          <a:ext cx="0" cy="0"/>
          <a:chOff x="0" y="0"/>
          <a:chExt cx="0" cy="0"/>
        </a:xfrm>
      </p:grpSpPr>
      <p:sp>
        <p:nvSpPr>
          <p:cNvPr id="2" name="PlaceHolder 1"/>
          <p:cNvSpPr>
            <a:spLocks noGrp="1"/>
          </p:cNvSpPr>
          <p:nvPr>
            <p:ph type="ftr" idx="368"/>
          </p:nvPr>
        </p:nvSpPr>
        <p:spPr/>
        <p:txBody>
          <a:bodyPr/>
          <a:p>
            <a:r>
              <a:t>Footer</a:t>
            </a:r>
          </a:p>
        </p:txBody>
      </p:sp>
      <p:sp>
        <p:nvSpPr>
          <p:cNvPr id="3" name="PlaceHolder 2"/>
          <p:cNvSpPr>
            <a:spLocks noGrp="1"/>
          </p:cNvSpPr>
          <p:nvPr>
            <p:ph type="sldNum" idx="369"/>
          </p:nvPr>
        </p:nvSpPr>
        <p:spPr/>
        <p:txBody>
          <a:bodyPr/>
          <a:p>
            <a:fld id="{523B3087-064C-49A9-9E06-B4BA49735A06}" type="slidenum">
              <a:t>&lt;#&gt;</a:t>
            </a:fld>
          </a:p>
        </p:txBody>
      </p:sp>
      <p:sp>
        <p:nvSpPr>
          <p:cNvPr id="4" name="PlaceHolder 3"/>
          <p:cNvSpPr>
            <a:spLocks noGrp="1"/>
          </p:cNvSpPr>
          <p:nvPr>
            <p:ph type="dt" idx="367"/>
          </p:nvPr>
        </p:nvSpPr>
        <p:spPr/>
        <p:txBody>
          <a:bodyPr/>
          <a:p>
            <a:r>
              <a:rPr lang="fr-FR"/>
              <a:t/>
            </a: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10">
    <p:spTree>
      <p:nvGrpSpPr>
        <p:cNvPr id="1" name=""/>
        <p:cNvGrpSpPr/>
        <p:nvPr/>
      </p:nvGrpSpPr>
      <p:grpSpPr>
        <a:xfrm>
          <a:off x="0" y="0"/>
          <a:ext cx="0" cy="0"/>
          <a:chOff x="0" y="0"/>
          <a:chExt cx="0" cy="0"/>
        </a:xfrm>
      </p:grpSpPr>
      <p:sp>
        <p:nvSpPr>
          <p:cNvPr id="2" name="PlaceHolder 1"/>
          <p:cNvSpPr>
            <a:spLocks noGrp="1"/>
          </p:cNvSpPr>
          <p:nvPr>
            <p:ph type="ftr" idx="371"/>
          </p:nvPr>
        </p:nvSpPr>
        <p:spPr/>
        <p:txBody>
          <a:bodyPr/>
          <a:p>
            <a:r>
              <a:t>Footer</a:t>
            </a:r>
          </a:p>
        </p:txBody>
      </p:sp>
      <p:sp>
        <p:nvSpPr>
          <p:cNvPr id="3" name="PlaceHolder 2"/>
          <p:cNvSpPr>
            <a:spLocks noGrp="1"/>
          </p:cNvSpPr>
          <p:nvPr>
            <p:ph type="sldNum" idx="372"/>
          </p:nvPr>
        </p:nvSpPr>
        <p:spPr/>
        <p:txBody>
          <a:bodyPr/>
          <a:p>
            <a:fld id="{ED7B8B15-F98F-4060-93AA-778ADCF5BE1E}" type="slidenum">
              <a:t>&lt;#&gt;</a:t>
            </a:fld>
          </a:p>
        </p:txBody>
      </p:sp>
      <p:sp>
        <p:nvSpPr>
          <p:cNvPr id="4" name="PlaceHolder 3"/>
          <p:cNvSpPr>
            <a:spLocks noGrp="1"/>
          </p:cNvSpPr>
          <p:nvPr>
            <p:ph type="dt" idx="370"/>
          </p:nvPr>
        </p:nvSpPr>
        <p:spPr/>
        <p:txBody>
          <a:bodyPr/>
          <a:p>
            <a:r>
              <a:rPr lang="fr-FR"/>
              <a:t/>
            </a: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11">
    <p:spTree>
      <p:nvGrpSpPr>
        <p:cNvPr id="1" name=""/>
        <p:cNvGrpSpPr/>
        <p:nvPr/>
      </p:nvGrpSpPr>
      <p:grpSpPr>
        <a:xfrm>
          <a:off x="0" y="0"/>
          <a:ext cx="0" cy="0"/>
          <a:chOff x="0" y="0"/>
          <a:chExt cx="0" cy="0"/>
        </a:xfrm>
      </p:grpSpPr>
      <p:sp>
        <p:nvSpPr>
          <p:cNvPr id="76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77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374"/>
          </p:nvPr>
        </p:nvSpPr>
        <p:spPr/>
        <p:txBody>
          <a:bodyPr/>
          <a:p>
            <a:r>
              <a:t>Footer</a:t>
            </a:r>
          </a:p>
        </p:txBody>
      </p:sp>
      <p:sp>
        <p:nvSpPr>
          <p:cNvPr id="5" name="PlaceHolder 4"/>
          <p:cNvSpPr>
            <a:spLocks noGrp="1"/>
          </p:cNvSpPr>
          <p:nvPr>
            <p:ph type="sldNum" idx="375"/>
          </p:nvPr>
        </p:nvSpPr>
        <p:spPr/>
        <p:txBody>
          <a:bodyPr/>
          <a:p>
            <a:fld id="{3DF50C1D-EA81-497D-AB6D-0F4F22705301}" type="slidenum">
              <a:t>&lt;#&gt;</a:t>
            </a:fld>
          </a:p>
        </p:txBody>
      </p:sp>
      <p:sp>
        <p:nvSpPr>
          <p:cNvPr id="6" name="PlaceHolder 5"/>
          <p:cNvSpPr>
            <a:spLocks noGrp="1"/>
          </p:cNvSpPr>
          <p:nvPr>
            <p:ph type="dt" idx="373"/>
          </p:nvPr>
        </p:nvSpPr>
        <p:spPr/>
        <p:txBody>
          <a:bodyPr/>
          <a:p>
            <a:r>
              <a:rPr lang="fr-FR"/>
              <a:t/>
            </a: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12">
    <p:spTree>
      <p:nvGrpSpPr>
        <p:cNvPr id="1" name=""/>
        <p:cNvGrpSpPr/>
        <p:nvPr/>
      </p:nvGrpSpPr>
      <p:grpSpPr>
        <a:xfrm>
          <a:off x="0" y="0"/>
          <a:ext cx="0" cy="0"/>
          <a:chOff x="0" y="0"/>
          <a:chExt cx="0" cy="0"/>
        </a:xfrm>
      </p:grpSpPr>
      <p:sp>
        <p:nvSpPr>
          <p:cNvPr id="2" name="PlaceHolder 1"/>
          <p:cNvSpPr>
            <a:spLocks noGrp="1"/>
          </p:cNvSpPr>
          <p:nvPr>
            <p:ph type="ftr" idx="377"/>
          </p:nvPr>
        </p:nvSpPr>
        <p:spPr/>
        <p:txBody>
          <a:bodyPr/>
          <a:p>
            <a:r>
              <a:t>Footer</a:t>
            </a:r>
          </a:p>
        </p:txBody>
      </p:sp>
      <p:sp>
        <p:nvSpPr>
          <p:cNvPr id="3" name="PlaceHolder 2"/>
          <p:cNvSpPr>
            <a:spLocks noGrp="1"/>
          </p:cNvSpPr>
          <p:nvPr>
            <p:ph type="sldNum" idx="378"/>
          </p:nvPr>
        </p:nvSpPr>
        <p:spPr/>
        <p:txBody>
          <a:bodyPr/>
          <a:p>
            <a:fld id="{884910C5-CD7C-4EB6-A13A-1FEE0570E802}" type="slidenum">
              <a:t>&lt;#&gt;</a:t>
            </a:fld>
          </a:p>
        </p:txBody>
      </p:sp>
      <p:sp>
        <p:nvSpPr>
          <p:cNvPr id="4" name="PlaceHolder 3"/>
          <p:cNvSpPr>
            <a:spLocks noGrp="1"/>
          </p:cNvSpPr>
          <p:nvPr>
            <p:ph type="dt" idx="376"/>
          </p:nvPr>
        </p:nvSpPr>
        <p:spPr/>
        <p:txBody>
          <a:bodyPr/>
          <a:p>
            <a:r>
              <a:rPr lang="fr-FR"/>
              <a:t/>
            </a: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13">
    <p:spTree>
      <p:nvGrpSpPr>
        <p:cNvPr id="1" name=""/>
        <p:cNvGrpSpPr/>
        <p:nvPr/>
      </p:nvGrpSpPr>
      <p:grpSpPr>
        <a:xfrm>
          <a:off x="0" y="0"/>
          <a:ext cx="0" cy="0"/>
          <a:chOff x="0" y="0"/>
          <a:chExt cx="0" cy="0"/>
        </a:xfrm>
      </p:grpSpPr>
      <p:sp>
        <p:nvSpPr>
          <p:cNvPr id="2" name="PlaceHolder 1"/>
          <p:cNvSpPr>
            <a:spLocks noGrp="1"/>
          </p:cNvSpPr>
          <p:nvPr>
            <p:ph type="ftr" idx="380"/>
          </p:nvPr>
        </p:nvSpPr>
        <p:spPr/>
        <p:txBody>
          <a:bodyPr/>
          <a:p>
            <a:r>
              <a:t>Footer</a:t>
            </a:r>
          </a:p>
        </p:txBody>
      </p:sp>
      <p:sp>
        <p:nvSpPr>
          <p:cNvPr id="3" name="PlaceHolder 2"/>
          <p:cNvSpPr>
            <a:spLocks noGrp="1"/>
          </p:cNvSpPr>
          <p:nvPr>
            <p:ph type="sldNum" idx="381"/>
          </p:nvPr>
        </p:nvSpPr>
        <p:spPr/>
        <p:txBody>
          <a:bodyPr/>
          <a:p>
            <a:fld id="{89048D02-B9B6-4595-8A42-6DB00F23EF96}" type="slidenum">
              <a:t>&lt;#&gt;</a:t>
            </a:fld>
          </a:p>
        </p:txBody>
      </p:sp>
      <p:sp>
        <p:nvSpPr>
          <p:cNvPr id="4" name="PlaceHolder 3"/>
          <p:cNvSpPr>
            <a:spLocks noGrp="1"/>
          </p:cNvSpPr>
          <p:nvPr>
            <p:ph type="dt" idx="379"/>
          </p:nvPr>
        </p:nvSpPr>
        <p:spPr/>
        <p:txBody>
          <a:bodyPr/>
          <a:p>
            <a:r>
              <a:rPr lang="fr-FR"/>
              <a:t/>
            </a: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Standard 114">
    <p:spTree>
      <p:nvGrpSpPr>
        <p:cNvPr id="1" name=""/>
        <p:cNvGrpSpPr/>
        <p:nvPr/>
      </p:nvGrpSpPr>
      <p:grpSpPr>
        <a:xfrm>
          <a:off x="0" y="0"/>
          <a:ext cx="0" cy="0"/>
          <a:chOff x="0" y="0"/>
          <a:chExt cx="0" cy="0"/>
        </a:xfrm>
      </p:grpSpPr>
      <p:sp>
        <p:nvSpPr>
          <p:cNvPr id="78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79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9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9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9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 name="PlaceHolder 6"/>
          <p:cNvSpPr>
            <a:spLocks noGrp="1"/>
          </p:cNvSpPr>
          <p:nvPr>
            <p:ph type="ftr" idx="383"/>
          </p:nvPr>
        </p:nvSpPr>
        <p:spPr/>
        <p:txBody>
          <a:bodyPr/>
          <a:p>
            <a:r>
              <a:t>Footer</a:t>
            </a:r>
          </a:p>
        </p:txBody>
      </p:sp>
      <p:sp>
        <p:nvSpPr>
          <p:cNvPr id="8" name="PlaceHolder 7"/>
          <p:cNvSpPr>
            <a:spLocks noGrp="1"/>
          </p:cNvSpPr>
          <p:nvPr>
            <p:ph type="sldNum" idx="384"/>
          </p:nvPr>
        </p:nvSpPr>
        <p:spPr/>
        <p:txBody>
          <a:bodyPr/>
          <a:p>
            <a:fld id="{D84D6AC6-5B1F-45BC-B770-3EA855AA8CE6}" type="slidenum">
              <a:t>&lt;#&gt;</a:t>
            </a:fld>
          </a:p>
        </p:txBody>
      </p:sp>
      <p:sp>
        <p:nvSpPr>
          <p:cNvPr id="9" name="PlaceHolder 8"/>
          <p:cNvSpPr>
            <a:spLocks noGrp="1"/>
          </p:cNvSpPr>
          <p:nvPr>
            <p:ph type="dt" idx="382"/>
          </p:nvPr>
        </p:nvSpPr>
        <p:spPr/>
        <p:txBody>
          <a:bodyPr/>
          <a:p>
            <a:r>
              <a:rPr lang="fr-FR"/>
              <a:t/>
            </a: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15">
    <p:spTree>
      <p:nvGrpSpPr>
        <p:cNvPr id="1" name=""/>
        <p:cNvGrpSpPr/>
        <p:nvPr/>
      </p:nvGrpSpPr>
      <p:grpSpPr>
        <a:xfrm>
          <a:off x="0" y="0"/>
          <a:ext cx="0" cy="0"/>
          <a:chOff x="0" y="0"/>
          <a:chExt cx="0" cy="0"/>
        </a:xfrm>
      </p:grpSpPr>
      <p:sp>
        <p:nvSpPr>
          <p:cNvPr id="79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800"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386"/>
          </p:nvPr>
        </p:nvSpPr>
        <p:spPr/>
        <p:txBody>
          <a:bodyPr/>
          <a:p>
            <a:r>
              <a:t>Footer</a:t>
            </a:r>
          </a:p>
        </p:txBody>
      </p:sp>
      <p:sp>
        <p:nvSpPr>
          <p:cNvPr id="5" name="PlaceHolder 4"/>
          <p:cNvSpPr>
            <a:spLocks noGrp="1"/>
          </p:cNvSpPr>
          <p:nvPr>
            <p:ph type="sldNum" idx="387"/>
          </p:nvPr>
        </p:nvSpPr>
        <p:spPr/>
        <p:txBody>
          <a:bodyPr/>
          <a:p>
            <a:fld id="{F0511181-6ED8-4409-BAFC-F99C47897056}" type="slidenum">
              <a:t>&lt;#&gt;</a:t>
            </a:fld>
          </a:p>
        </p:txBody>
      </p:sp>
      <p:sp>
        <p:nvSpPr>
          <p:cNvPr id="6" name="PlaceHolder 5"/>
          <p:cNvSpPr>
            <a:spLocks noGrp="1"/>
          </p:cNvSpPr>
          <p:nvPr>
            <p:ph type="dt" idx="385"/>
          </p:nvPr>
        </p:nvSpPr>
        <p:spPr/>
        <p:txBody>
          <a:bodyPr/>
          <a:p>
            <a:r>
              <a:rPr lang="fr-F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mage avec légende">
    <p:spTree>
      <p:nvGrpSpPr>
        <p:cNvPr id="1" name=""/>
        <p:cNvGrpSpPr/>
        <p:nvPr/>
      </p:nvGrpSpPr>
      <p:grpSpPr>
        <a:xfrm>
          <a:off x="0" y="0"/>
          <a:ext cx="0" cy="0"/>
          <a:chOff x="0" y="0"/>
          <a:chExt cx="0" cy="0"/>
        </a:xfrm>
      </p:grpSpPr>
      <p:sp>
        <p:nvSpPr>
          <p:cNvPr id="2" name="PlaceHolder 1"/>
          <p:cNvSpPr>
            <a:spLocks noGrp="1"/>
          </p:cNvSpPr>
          <p:nvPr>
            <p:ph type="ftr" idx="38"/>
          </p:nvPr>
        </p:nvSpPr>
        <p:spPr/>
        <p:txBody>
          <a:bodyPr/>
          <a:p>
            <a:r>
              <a:t>Footer</a:t>
            </a:r>
          </a:p>
        </p:txBody>
      </p:sp>
      <p:sp>
        <p:nvSpPr>
          <p:cNvPr id="3" name="PlaceHolder 2"/>
          <p:cNvSpPr>
            <a:spLocks noGrp="1"/>
          </p:cNvSpPr>
          <p:nvPr>
            <p:ph type="sldNum" idx="39"/>
          </p:nvPr>
        </p:nvSpPr>
        <p:spPr/>
        <p:txBody>
          <a:bodyPr/>
          <a:p>
            <a:fld id="{519D7645-C29E-48FD-9220-0414D7D56044}" type="slidenum">
              <a:t>&lt;#&gt;</a:t>
            </a:fld>
          </a:p>
        </p:txBody>
      </p:sp>
      <p:sp>
        <p:nvSpPr>
          <p:cNvPr id="4" name="PlaceHolder 3"/>
          <p:cNvSpPr>
            <a:spLocks noGrp="1"/>
          </p:cNvSpPr>
          <p:nvPr>
            <p:ph type="dt" idx="37"/>
          </p:nvPr>
        </p:nvSpPr>
        <p:spPr/>
        <p:txBody>
          <a:bodyPr/>
          <a:p>
            <a:r>
              <a:rPr lang="fr-FR"/>
              <a:t/>
            </a:r>
          </a:p>
        </p:txBody>
      </p:sp>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16">
    <p:spTree>
      <p:nvGrpSpPr>
        <p:cNvPr id="1" name=""/>
        <p:cNvGrpSpPr/>
        <p:nvPr/>
      </p:nvGrpSpPr>
      <p:grpSpPr>
        <a:xfrm>
          <a:off x="0" y="0"/>
          <a:ext cx="0" cy="0"/>
          <a:chOff x="0" y="0"/>
          <a:chExt cx="0" cy="0"/>
        </a:xfrm>
      </p:grpSpPr>
      <p:sp>
        <p:nvSpPr>
          <p:cNvPr id="2" name="PlaceHolder 1"/>
          <p:cNvSpPr>
            <a:spLocks noGrp="1"/>
          </p:cNvSpPr>
          <p:nvPr>
            <p:ph type="ftr" idx="389"/>
          </p:nvPr>
        </p:nvSpPr>
        <p:spPr/>
        <p:txBody>
          <a:bodyPr/>
          <a:p>
            <a:r>
              <a:t>Footer</a:t>
            </a:r>
          </a:p>
        </p:txBody>
      </p:sp>
      <p:sp>
        <p:nvSpPr>
          <p:cNvPr id="3" name="PlaceHolder 2"/>
          <p:cNvSpPr>
            <a:spLocks noGrp="1"/>
          </p:cNvSpPr>
          <p:nvPr>
            <p:ph type="sldNum" idx="390"/>
          </p:nvPr>
        </p:nvSpPr>
        <p:spPr/>
        <p:txBody>
          <a:bodyPr/>
          <a:p>
            <a:fld id="{1E4F0AC1-C92B-48D1-9A26-61CC4A5F07BC}" type="slidenum">
              <a:t>&lt;#&gt;</a:t>
            </a:fld>
          </a:p>
        </p:txBody>
      </p:sp>
      <p:sp>
        <p:nvSpPr>
          <p:cNvPr id="4" name="PlaceHolder 3"/>
          <p:cNvSpPr>
            <a:spLocks noGrp="1"/>
          </p:cNvSpPr>
          <p:nvPr>
            <p:ph type="dt" idx="388"/>
          </p:nvPr>
        </p:nvSpPr>
        <p:spPr/>
        <p:txBody>
          <a:bodyPr/>
          <a:p>
            <a:r>
              <a:rPr lang="fr-FR"/>
              <a:t/>
            </a: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17">
    <p:spTree>
      <p:nvGrpSpPr>
        <p:cNvPr id="1" name=""/>
        <p:cNvGrpSpPr/>
        <p:nvPr/>
      </p:nvGrpSpPr>
      <p:grpSpPr>
        <a:xfrm>
          <a:off x="0" y="0"/>
          <a:ext cx="0" cy="0"/>
          <a:chOff x="0" y="0"/>
          <a:chExt cx="0" cy="0"/>
        </a:xfrm>
      </p:grpSpPr>
      <p:sp>
        <p:nvSpPr>
          <p:cNvPr id="8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81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81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392"/>
          </p:nvPr>
        </p:nvSpPr>
        <p:spPr/>
        <p:txBody>
          <a:bodyPr/>
          <a:p>
            <a:r>
              <a:t>Footer</a:t>
            </a:r>
          </a:p>
        </p:txBody>
      </p:sp>
      <p:sp>
        <p:nvSpPr>
          <p:cNvPr id="6" name="PlaceHolder 5"/>
          <p:cNvSpPr>
            <a:spLocks noGrp="1"/>
          </p:cNvSpPr>
          <p:nvPr>
            <p:ph type="sldNum" idx="393"/>
          </p:nvPr>
        </p:nvSpPr>
        <p:spPr/>
        <p:txBody>
          <a:bodyPr/>
          <a:p>
            <a:fld id="{BC745045-6C3D-4B62-96DE-C9B08ECB2840}" type="slidenum">
              <a:t>&lt;#&gt;</a:t>
            </a:fld>
          </a:p>
        </p:txBody>
      </p:sp>
      <p:sp>
        <p:nvSpPr>
          <p:cNvPr id="7" name="PlaceHolder 6"/>
          <p:cNvSpPr>
            <a:spLocks noGrp="1"/>
          </p:cNvSpPr>
          <p:nvPr>
            <p:ph type="dt" idx="391"/>
          </p:nvPr>
        </p:nvSpPr>
        <p:spPr/>
        <p:txBody>
          <a:bodyPr/>
          <a:p>
            <a:r>
              <a:rPr lang="fr-FR"/>
              <a:t/>
            </a: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18">
    <p:spTree>
      <p:nvGrpSpPr>
        <p:cNvPr id="1" name=""/>
        <p:cNvGrpSpPr/>
        <p:nvPr/>
      </p:nvGrpSpPr>
      <p:grpSpPr>
        <a:xfrm>
          <a:off x="0" y="0"/>
          <a:ext cx="0" cy="0"/>
          <a:chOff x="0" y="0"/>
          <a:chExt cx="0" cy="0"/>
        </a:xfrm>
      </p:grpSpPr>
      <p:sp>
        <p:nvSpPr>
          <p:cNvPr id="2" name="PlaceHolder 1"/>
          <p:cNvSpPr>
            <a:spLocks noGrp="1"/>
          </p:cNvSpPr>
          <p:nvPr>
            <p:ph type="ftr" idx="395"/>
          </p:nvPr>
        </p:nvSpPr>
        <p:spPr/>
        <p:txBody>
          <a:bodyPr/>
          <a:p>
            <a:r>
              <a:t>Footer</a:t>
            </a:r>
          </a:p>
        </p:txBody>
      </p:sp>
      <p:sp>
        <p:nvSpPr>
          <p:cNvPr id="3" name="PlaceHolder 2"/>
          <p:cNvSpPr>
            <a:spLocks noGrp="1"/>
          </p:cNvSpPr>
          <p:nvPr>
            <p:ph type="sldNum" idx="396"/>
          </p:nvPr>
        </p:nvSpPr>
        <p:spPr/>
        <p:txBody>
          <a:bodyPr/>
          <a:p>
            <a:fld id="{67FD21F7-B673-4421-9450-F2F1EC04E052}" type="slidenum">
              <a:t>&lt;#&gt;</a:t>
            </a:fld>
          </a:p>
        </p:txBody>
      </p:sp>
      <p:sp>
        <p:nvSpPr>
          <p:cNvPr id="4" name="PlaceHolder 3"/>
          <p:cNvSpPr>
            <a:spLocks noGrp="1"/>
          </p:cNvSpPr>
          <p:nvPr>
            <p:ph type="dt" idx="394"/>
          </p:nvPr>
        </p:nvSpPr>
        <p:spPr/>
        <p:txBody>
          <a:bodyPr/>
          <a:p>
            <a:r>
              <a:rPr lang="fr-FR"/>
              <a:t/>
            </a: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19">
    <p:spTree>
      <p:nvGrpSpPr>
        <p:cNvPr id="1" name=""/>
        <p:cNvGrpSpPr/>
        <p:nvPr/>
      </p:nvGrpSpPr>
      <p:grpSpPr>
        <a:xfrm>
          <a:off x="0" y="0"/>
          <a:ext cx="0" cy="0"/>
          <a:chOff x="0" y="0"/>
          <a:chExt cx="0" cy="0"/>
        </a:xfrm>
      </p:grpSpPr>
      <p:sp>
        <p:nvSpPr>
          <p:cNvPr id="82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398"/>
          </p:nvPr>
        </p:nvSpPr>
        <p:spPr/>
        <p:txBody>
          <a:bodyPr/>
          <a:p>
            <a:r>
              <a:t>Footer</a:t>
            </a:r>
          </a:p>
        </p:txBody>
      </p:sp>
      <p:sp>
        <p:nvSpPr>
          <p:cNvPr id="4" name="PlaceHolder 3"/>
          <p:cNvSpPr>
            <a:spLocks noGrp="1"/>
          </p:cNvSpPr>
          <p:nvPr>
            <p:ph type="sldNum" idx="399"/>
          </p:nvPr>
        </p:nvSpPr>
        <p:spPr/>
        <p:txBody>
          <a:bodyPr/>
          <a:p>
            <a:fld id="{C236C325-B24B-4DB7-AD41-A4CE74D69793}" type="slidenum">
              <a:t>&lt;#&gt;</a:t>
            </a:fld>
          </a:p>
        </p:txBody>
      </p:sp>
      <p:sp>
        <p:nvSpPr>
          <p:cNvPr id="5" name="PlaceHolder 4"/>
          <p:cNvSpPr>
            <a:spLocks noGrp="1"/>
          </p:cNvSpPr>
          <p:nvPr>
            <p:ph type="dt" idx="397"/>
          </p:nvPr>
        </p:nvSpPr>
        <p:spPr/>
        <p:txBody>
          <a:bodyPr/>
          <a:p>
            <a:r>
              <a:rPr lang="fr-FR"/>
              <a:t/>
            </a:r>
          </a:p>
        </p:txBody>
      </p:sp>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20">
    <p:spTree>
      <p:nvGrpSpPr>
        <p:cNvPr id="1" name=""/>
        <p:cNvGrpSpPr/>
        <p:nvPr/>
      </p:nvGrpSpPr>
      <p:grpSpPr>
        <a:xfrm>
          <a:off x="0" y="0"/>
          <a:ext cx="0" cy="0"/>
          <a:chOff x="0" y="0"/>
          <a:chExt cx="0" cy="0"/>
        </a:xfrm>
      </p:grpSpPr>
      <p:sp>
        <p:nvSpPr>
          <p:cNvPr id="2" name="PlaceHolder 1"/>
          <p:cNvSpPr>
            <a:spLocks noGrp="1"/>
          </p:cNvSpPr>
          <p:nvPr>
            <p:ph type="ftr" idx="401"/>
          </p:nvPr>
        </p:nvSpPr>
        <p:spPr/>
        <p:txBody>
          <a:bodyPr/>
          <a:p>
            <a:r>
              <a:t>Footer</a:t>
            </a:r>
          </a:p>
        </p:txBody>
      </p:sp>
      <p:sp>
        <p:nvSpPr>
          <p:cNvPr id="3" name="PlaceHolder 2"/>
          <p:cNvSpPr>
            <a:spLocks noGrp="1"/>
          </p:cNvSpPr>
          <p:nvPr>
            <p:ph type="sldNum" idx="402"/>
          </p:nvPr>
        </p:nvSpPr>
        <p:spPr/>
        <p:txBody>
          <a:bodyPr/>
          <a:p>
            <a:fld id="{80FDD091-66D6-4133-A690-B608213B99C8}" type="slidenum">
              <a:t>&lt;#&gt;</a:t>
            </a:fld>
          </a:p>
        </p:txBody>
      </p:sp>
      <p:sp>
        <p:nvSpPr>
          <p:cNvPr id="4" name="PlaceHolder 3"/>
          <p:cNvSpPr>
            <a:spLocks noGrp="1"/>
          </p:cNvSpPr>
          <p:nvPr>
            <p:ph type="dt" idx="400"/>
          </p:nvPr>
        </p:nvSpPr>
        <p:spPr/>
        <p:txBody>
          <a:bodyPr/>
          <a:p>
            <a:r>
              <a:rPr lang="fr-FR"/>
              <a:t/>
            </a: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21">
    <p:spTree>
      <p:nvGrpSpPr>
        <p:cNvPr id="1" name=""/>
        <p:cNvGrpSpPr/>
        <p:nvPr/>
      </p:nvGrpSpPr>
      <p:grpSpPr>
        <a:xfrm>
          <a:off x="0" y="0"/>
          <a:ext cx="0" cy="0"/>
          <a:chOff x="0" y="0"/>
          <a:chExt cx="0" cy="0"/>
        </a:xfrm>
      </p:grpSpPr>
      <p:sp>
        <p:nvSpPr>
          <p:cNvPr id="2" name="PlaceHolder 1"/>
          <p:cNvSpPr>
            <a:spLocks noGrp="1"/>
          </p:cNvSpPr>
          <p:nvPr>
            <p:ph type="ftr" idx="404"/>
          </p:nvPr>
        </p:nvSpPr>
        <p:spPr/>
        <p:txBody>
          <a:bodyPr/>
          <a:p>
            <a:r>
              <a:t>Footer</a:t>
            </a:r>
          </a:p>
        </p:txBody>
      </p:sp>
      <p:sp>
        <p:nvSpPr>
          <p:cNvPr id="3" name="PlaceHolder 2"/>
          <p:cNvSpPr>
            <a:spLocks noGrp="1"/>
          </p:cNvSpPr>
          <p:nvPr>
            <p:ph type="sldNum" idx="405"/>
          </p:nvPr>
        </p:nvSpPr>
        <p:spPr/>
        <p:txBody>
          <a:bodyPr/>
          <a:p>
            <a:fld id="{7AE94F3C-F5B1-456D-949D-86B2353549BF}" type="slidenum">
              <a:t>&lt;#&gt;</a:t>
            </a:fld>
          </a:p>
        </p:txBody>
      </p:sp>
      <p:sp>
        <p:nvSpPr>
          <p:cNvPr id="4" name="PlaceHolder 3"/>
          <p:cNvSpPr>
            <a:spLocks noGrp="1"/>
          </p:cNvSpPr>
          <p:nvPr>
            <p:ph type="dt" idx="403"/>
          </p:nvPr>
        </p:nvSpPr>
        <p:spPr/>
        <p:txBody>
          <a:bodyPr/>
          <a:p>
            <a:r>
              <a:rPr lang="fr-FR"/>
              <a:t/>
            </a: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22">
    <p:spTree>
      <p:nvGrpSpPr>
        <p:cNvPr id="1" name=""/>
        <p:cNvGrpSpPr/>
        <p:nvPr/>
      </p:nvGrpSpPr>
      <p:grpSpPr>
        <a:xfrm>
          <a:off x="0" y="0"/>
          <a:ext cx="0" cy="0"/>
          <a:chOff x="0" y="0"/>
          <a:chExt cx="0" cy="0"/>
        </a:xfrm>
      </p:grpSpPr>
      <p:sp>
        <p:nvSpPr>
          <p:cNvPr id="2" name="PlaceHolder 1"/>
          <p:cNvSpPr>
            <a:spLocks noGrp="1"/>
          </p:cNvSpPr>
          <p:nvPr>
            <p:ph type="ftr" idx="407"/>
          </p:nvPr>
        </p:nvSpPr>
        <p:spPr/>
        <p:txBody>
          <a:bodyPr/>
          <a:p>
            <a:r>
              <a:t>Footer</a:t>
            </a:r>
          </a:p>
        </p:txBody>
      </p:sp>
      <p:sp>
        <p:nvSpPr>
          <p:cNvPr id="3" name="PlaceHolder 2"/>
          <p:cNvSpPr>
            <a:spLocks noGrp="1"/>
          </p:cNvSpPr>
          <p:nvPr>
            <p:ph type="sldNum" idx="408"/>
          </p:nvPr>
        </p:nvSpPr>
        <p:spPr/>
        <p:txBody>
          <a:bodyPr/>
          <a:p>
            <a:fld id="{FF1B7488-8F26-430D-9E50-33628D7E1749}" type="slidenum">
              <a:t>&lt;#&gt;</a:t>
            </a:fld>
          </a:p>
        </p:txBody>
      </p:sp>
      <p:sp>
        <p:nvSpPr>
          <p:cNvPr id="4" name="PlaceHolder 3"/>
          <p:cNvSpPr>
            <a:spLocks noGrp="1"/>
          </p:cNvSpPr>
          <p:nvPr>
            <p:ph type="dt" idx="406"/>
          </p:nvPr>
        </p:nvSpPr>
        <p:spPr/>
        <p:txBody>
          <a:bodyPr/>
          <a:p>
            <a:r>
              <a:rPr lang="fr-FR"/>
              <a:t/>
            </a: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23">
    <p:spTree>
      <p:nvGrpSpPr>
        <p:cNvPr id="1" name=""/>
        <p:cNvGrpSpPr/>
        <p:nvPr/>
      </p:nvGrpSpPr>
      <p:grpSpPr>
        <a:xfrm>
          <a:off x="0" y="0"/>
          <a:ext cx="0" cy="0"/>
          <a:chOff x="0" y="0"/>
          <a:chExt cx="0" cy="0"/>
        </a:xfrm>
      </p:grpSpPr>
      <p:sp>
        <p:nvSpPr>
          <p:cNvPr id="84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85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410"/>
          </p:nvPr>
        </p:nvSpPr>
        <p:spPr/>
        <p:txBody>
          <a:bodyPr/>
          <a:p>
            <a:r>
              <a:t>Footer</a:t>
            </a:r>
          </a:p>
        </p:txBody>
      </p:sp>
      <p:sp>
        <p:nvSpPr>
          <p:cNvPr id="5" name="PlaceHolder 4"/>
          <p:cNvSpPr>
            <a:spLocks noGrp="1"/>
          </p:cNvSpPr>
          <p:nvPr>
            <p:ph type="sldNum" idx="411"/>
          </p:nvPr>
        </p:nvSpPr>
        <p:spPr/>
        <p:txBody>
          <a:bodyPr/>
          <a:p>
            <a:fld id="{915C1D8F-B687-4C19-9091-9118CC31D49A}" type="slidenum">
              <a:t>&lt;#&gt;</a:t>
            </a:fld>
          </a:p>
        </p:txBody>
      </p:sp>
      <p:sp>
        <p:nvSpPr>
          <p:cNvPr id="6" name="PlaceHolder 5"/>
          <p:cNvSpPr>
            <a:spLocks noGrp="1"/>
          </p:cNvSpPr>
          <p:nvPr>
            <p:ph type="dt" idx="409"/>
          </p:nvPr>
        </p:nvSpPr>
        <p:spPr/>
        <p:txBody>
          <a:bodyPr/>
          <a:p>
            <a:r>
              <a:rPr lang="fr-FR"/>
              <a:t/>
            </a: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24">
    <p:spTree>
      <p:nvGrpSpPr>
        <p:cNvPr id="1" name=""/>
        <p:cNvGrpSpPr/>
        <p:nvPr/>
      </p:nvGrpSpPr>
      <p:grpSpPr>
        <a:xfrm>
          <a:off x="0" y="0"/>
          <a:ext cx="0" cy="0"/>
          <a:chOff x="0" y="0"/>
          <a:chExt cx="0" cy="0"/>
        </a:xfrm>
      </p:grpSpPr>
      <p:sp>
        <p:nvSpPr>
          <p:cNvPr id="2" name="PlaceHolder 1"/>
          <p:cNvSpPr>
            <a:spLocks noGrp="1"/>
          </p:cNvSpPr>
          <p:nvPr>
            <p:ph type="ftr" idx="413"/>
          </p:nvPr>
        </p:nvSpPr>
        <p:spPr/>
        <p:txBody>
          <a:bodyPr/>
          <a:p>
            <a:r>
              <a:t>Footer</a:t>
            </a:r>
          </a:p>
        </p:txBody>
      </p:sp>
      <p:sp>
        <p:nvSpPr>
          <p:cNvPr id="3" name="PlaceHolder 2"/>
          <p:cNvSpPr>
            <a:spLocks noGrp="1"/>
          </p:cNvSpPr>
          <p:nvPr>
            <p:ph type="sldNum" idx="414"/>
          </p:nvPr>
        </p:nvSpPr>
        <p:spPr/>
        <p:txBody>
          <a:bodyPr/>
          <a:p>
            <a:fld id="{A03D087D-4623-4003-B82E-5D78CCB9E040}" type="slidenum">
              <a:t>&lt;#&gt;</a:t>
            </a:fld>
          </a:p>
        </p:txBody>
      </p:sp>
      <p:sp>
        <p:nvSpPr>
          <p:cNvPr id="4" name="PlaceHolder 3"/>
          <p:cNvSpPr>
            <a:spLocks noGrp="1"/>
          </p:cNvSpPr>
          <p:nvPr>
            <p:ph type="dt" idx="412"/>
          </p:nvPr>
        </p:nvSpPr>
        <p:spPr/>
        <p:txBody>
          <a:bodyPr/>
          <a:p>
            <a:r>
              <a:rPr lang="fr-FR"/>
              <a:t/>
            </a: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25">
    <p:spTree>
      <p:nvGrpSpPr>
        <p:cNvPr id="1" name=""/>
        <p:cNvGrpSpPr/>
        <p:nvPr/>
      </p:nvGrpSpPr>
      <p:grpSpPr>
        <a:xfrm>
          <a:off x="0" y="0"/>
          <a:ext cx="0" cy="0"/>
          <a:chOff x="0" y="0"/>
          <a:chExt cx="0" cy="0"/>
        </a:xfrm>
      </p:grpSpPr>
      <p:sp>
        <p:nvSpPr>
          <p:cNvPr id="2" name="PlaceHolder 1"/>
          <p:cNvSpPr>
            <a:spLocks noGrp="1"/>
          </p:cNvSpPr>
          <p:nvPr>
            <p:ph type="ftr" idx="416"/>
          </p:nvPr>
        </p:nvSpPr>
        <p:spPr/>
        <p:txBody>
          <a:bodyPr/>
          <a:p>
            <a:r>
              <a:t>Footer</a:t>
            </a:r>
          </a:p>
        </p:txBody>
      </p:sp>
      <p:sp>
        <p:nvSpPr>
          <p:cNvPr id="3" name="PlaceHolder 2"/>
          <p:cNvSpPr>
            <a:spLocks noGrp="1"/>
          </p:cNvSpPr>
          <p:nvPr>
            <p:ph type="sldNum" idx="417"/>
          </p:nvPr>
        </p:nvSpPr>
        <p:spPr/>
        <p:txBody>
          <a:bodyPr/>
          <a:p>
            <a:fld id="{0B884793-9943-49B3-BB13-F822818802A9}" type="slidenum">
              <a:t>&lt;#&gt;</a:t>
            </a:fld>
          </a:p>
        </p:txBody>
      </p:sp>
      <p:sp>
        <p:nvSpPr>
          <p:cNvPr id="4" name="PlaceHolder 3"/>
          <p:cNvSpPr>
            <a:spLocks noGrp="1"/>
          </p:cNvSpPr>
          <p:nvPr>
            <p:ph type="dt" idx="415"/>
          </p:nvPr>
        </p:nvSpPr>
        <p:spPr/>
        <p:txBody>
          <a:bodyPr/>
          <a:p>
            <a:r>
              <a:rPr lang="fr-FR"/>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8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41"/>
          </p:nvPr>
        </p:nvSpPr>
        <p:spPr/>
        <p:txBody>
          <a:bodyPr/>
          <a:p>
            <a:r>
              <a:t>Footer</a:t>
            </a:r>
          </a:p>
        </p:txBody>
      </p:sp>
      <p:sp>
        <p:nvSpPr>
          <p:cNvPr id="5" name="PlaceHolder 4"/>
          <p:cNvSpPr>
            <a:spLocks noGrp="1"/>
          </p:cNvSpPr>
          <p:nvPr>
            <p:ph type="sldNum" idx="42"/>
          </p:nvPr>
        </p:nvSpPr>
        <p:spPr/>
        <p:txBody>
          <a:bodyPr/>
          <a:p>
            <a:fld id="{276C1481-A358-409F-B934-1C04E78AE865}" type="slidenum">
              <a:t>&lt;#&gt;</a:t>
            </a:fld>
          </a:p>
        </p:txBody>
      </p:sp>
      <p:sp>
        <p:nvSpPr>
          <p:cNvPr id="6" name="PlaceHolder 5"/>
          <p:cNvSpPr>
            <a:spLocks noGrp="1"/>
          </p:cNvSpPr>
          <p:nvPr>
            <p:ph type="dt" idx="40"/>
          </p:nvPr>
        </p:nvSpPr>
        <p:spPr/>
        <p:txBody>
          <a:bodyPr/>
          <a:p>
            <a:r>
              <a:rPr lang="fr-FR"/>
              <a:t/>
            </a: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Standard 126">
    <p:spTree>
      <p:nvGrpSpPr>
        <p:cNvPr id="1" name=""/>
        <p:cNvGrpSpPr/>
        <p:nvPr/>
      </p:nvGrpSpPr>
      <p:grpSpPr>
        <a:xfrm>
          <a:off x="0" y="0"/>
          <a:ext cx="0" cy="0"/>
          <a:chOff x="0" y="0"/>
          <a:chExt cx="0" cy="0"/>
        </a:xfrm>
      </p:grpSpPr>
      <p:sp>
        <p:nvSpPr>
          <p:cNvPr id="86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87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87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87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87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 name="PlaceHolder 6"/>
          <p:cNvSpPr>
            <a:spLocks noGrp="1"/>
          </p:cNvSpPr>
          <p:nvPr>
            <p:ph type="ftr" idx="419"/>
          </p:nvPr>
        </p:nvSpPr>
        <p:spPr/>
        <p:txBody>
          <a:bodyPr/>
          <a:p>
            <a:r>
              <a:t>Footer</a:t>
            </a:r>
          </a:p>
        </p:txBody>
      </p:sp>
      <p:sp>
        <p:nvSpPr>
          <p:cNvPr id="8" name="PlaceHolder 7"/>
          <p:cNvSpPr>
            <a:spLocks noGrp="1"/>
          </p:cNvSpPr>
          <p:nvPr>
            <p:ph type="sldNum" idx="420"/>
          </p:nvPr>
        </p:nvSpPr>
        <p:spPr/>
        <p:txBody>
          <a:bodyPr/>
          <a:p>
            <a:fld id="{7062F858-9735-4090-8831-E42707BFBC24}" type="slidenum">
              <a:t>&lt;#&gt;</a:t>
            </a:fld>
          </a:p>
        </p:txBody>
      </p:sp>
      <p:sp>
        <p:nvSpPr>
          <p:cNvPr id="9" name="PlaceHolder 8"/>
          <p:cNvSpPr>
            <a:spLocks noGrp="1"/>
          </p:cNvSpPr>
          <p:nvPr>
            <p:ph type="dt" idx="418"/>
          </p:nvPr>
        </p:nvSpPr>
        <p:spPr/>
        <p:txBody>
          <a:bodyPr/>
          <a:p>
            <a:r>
              <a:rPr lang="fr-FR"/>
              <a:t/>
            </a: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27">
    <p:spTree>
      <p:nvGrpSpPr>
        <p:cNvPr id="1" name=""/>
        <p:cNvGrpSpPr/>
        <p:nvPr/>
      </p:nvGrpSpPr>
      <p:grpSpPr>
        <a:xfrm>
          <a:off x="0" y="0"/>
          <a:ext cx="0" cy="0"/>
          <a:chOff x="0" y="0"/>
          <a:chExt cx="0" cy="0"/>
        </a:xfrm>
      </p:grpSpPr>
      <p:sp>
        <p:nvSpPr>
          <p:cNvPr id="87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880"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422"/>
          </p:nvPr>
        </p:nvSpPr>
        <p:spPr/>
        <p:txBody>
          <a:bodyPr/>
          <a:p>
            <a:r>
              <a:t>Footer</a:t>
            </a:r>
          </a:p>
        </p:txBody>
      </p:sp>
      <p:sp>
        <p:nvSpPr>
          <p:cNvPr id="5" name="PlaceHolder 4"/>
          <p:cNvSpPr>
            <a:spLocks noGrp="1"/>
          </p:cNvSpPr>
          <p:nvPr>
            <p:ph type="sldNum" idx="423"/>
          </p:nvPr>
        </p:nvSpPr>
        <p:spPr/>
        <p:txBody>
          <a:bodyPr/>
          <a:p>
            <a:fld id="{3E60C1FF-5F0E-4EBC-BBF1-C79894A7AD17}" type="slidenum">
              <a:t>&lt;#&gt;</a:t>
            </a:fld>
          </a:p>
        </p:txBody>
      </p:sp>
      <p:sp>
        <p:nvSpPr>
          <p:cNvPr id="6" name="PlaceHolder 5"/>
          <p:cNvSpPr>
            <a:spLocks noGrp="1"/>
          </p:cNvSpPr>
          <p:nvPr>
            <p:ph type="dt" idx="421"/>
          </p:nvPr>
        </p:nvSpPr>
        <p:spPr/>
        <p:txBody>
          <a:bodyPr/>
          <a:p>
            <a:r>
              <a:rPr lang="fr-FR"/>
              <a:t/>
            </a: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28">
    <p:spTree>
      <p:nvGrpSpPr>
        <p:cNvPr id="1" name=""/>
        <p:cNvGrpSpPr/>
        <p:nvPr/>
      </p:nvGrpSpPr>
      <p:grpSpPr>
        <a:xfrm>
          <a:off x="0" y="0"/>
          <a:ext cx="0" cy="0"/>
          <a:chOff x="0" y="0"/>
          <a:chExt cx="0" cy="0"/>
        </a:xfrm>
      </p:grpSpPr>
      <p:sp>
        <p:nvSpPr>
          <p:cNvPr id="2" name="PlaceHolder 1"/>
          <p:cNvSpPr>
            <a:spLocks noGrp="1"/>
          </p:cNvSpPr>
          <p:nvPr>
            <p:ph type="ftr" idx="425"/>
          </p:nvPr>
        </p:nvSpPr>
        <p:spPr/>
        <p:txBody>
          <a:bodyPr/>
          <a:p>
            <a:r>
              <a:t>Footer</a:t>
            </a:r>
          </a:p>
        </p:txBody>
      </p:sp>
      <p:sp>
        <p:nvSpPr>
          <p:cNvPr id="3" name="PlaceHolder 2"/>
          <p:cNvSpPr>
            <a:spLocks noGrp="1"/>
          </p:cNvSpPr>
          <p:nvPr>
            <p:ph type="sldNum" idx="426"/>
          </p:nvPr>
        </p:nvSpPr>
        <p:spPr/>
        <p:txBody>
          <a:bodyPr/>
          <a:p>
            <a:fld id="{C5E17B47-81EE-452C-9A33-82B6CBF91560}" type="slidenum">
              <a:t>&lt;#&gt;</a:t>
            </a:fld>
          </a:p>
        </p:txBody>
      </p:sp>
      <p:sp>
        <p:nvSpPr>
          <p:cNvPr id="4" name="PlaceHolder 3"/>
          <p:cNvSpPr>
            <a:spLocks noGrp="1"/>
          </p:cNvSpPr>
          <p:nvPr>
            <p:ph type="dt" idx="424"/>
          </p:nvPr>
        </p:nvSpPr>
        <p:spPr/>
        <p:txBody>
          <a:bodyPr/>
          <a:p>
            <a:r>
              <a:rPr lang="fr-FR"/>
              <a:t/>
            </a: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29">
    <p:spTree>
      <p:nvGrpSpPr>
        <p:cNvPr id="1" name=""/>
        <p:cNvGrpSpPr/>
        <p:nvPr/>
      </p:nvGrpSpPr>
      <p:grpSpPr>
        <a:xfrm>
          <a:off x="0" y="0"/>
          <a:ext cx="0" cy="0"/>
          <a:chOff x="0" y="0"/>
          <a:chExt cx="0" cy="0"/>
        </a:xfrm>
      </p:grpSpPr>
      <p:sp>
        <p:nvSpPr>
          <p:cNvPr id="89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89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89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428"/>
          </p:nvPr>
        </p:nvSpPr>
        <p:spPr/>
        <p:txBody>
          <a:bodyPr/>
          <a:p>
            <a:r>
              <a:t>Footer</a:t>
            </a:r>
          </a:p>
        </p:txBody>
      </p:sp>
      <p:sp>
        <p:nvSpPr>
          <p:cNvPr id="6" name="PlaceHolder 5"/>
          <p:cNvSpPr>
            <a:spLocks noGrp="1"/>
          </p:cNvSpPr>
          <p:nvPr>
            <p:ph type="sldNum" idx="429"/>
          </p:nvPr>
        </p:nvSpPr>
        <p:spPr/>
        <p:txBody>
          <a:bodyPr/>
          <a:p>
            <a:fld id="{718900FC-41DC-4438-AC44-CFC78A3CBE39}" type="slidenum">
              <a:t>&lt;#&gt;</a:t>
            </a:fld>
          </a:p>
        </p:txBody>
      </p:sp>
      <p:sp>
        <p:nvSpPr>
          <p:cNvPr id="7" name="PlaceHolder 6"/>
          <p:cNvSpPr>
            <a:spLocks noGrp="1"/>
          </p:cNvSpPr>
          <p:nvPr>
            <p:ph type="dt" idx="427"/>
          </p:nvPr>
        </p:nvSpPr>
        <p:spPr/>
        <p:txBody>
          <a:bodyPr/>
          <a:p>
            <a:r>
              <a:rPr lang="fr-FR"/>
              <a:t/>
            </a: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30">
    <p:spTree>
      <p:nvGrpSpPr>
        <p:cNvPr id="1" name=""/>
        <p:cNvGrpSpPr/>
        <p:nvPr/>
      </p:nvGrpSpPr>
      <p:grpSpPr>
        <a:xfrm>
          <a:off x="0" y="0"/>
          <a:ext cx="0" cy="0"/>
          <a:chOff x="0" y="0"/>
          <a:chExt cx="0" cy="0"/>
        </a:xfrm>
      </p:grpSpPr>
      <p:sp>
        <p:nvSpPr>
          <p:cNvPr id="2" name="PlaceHolder 1"/>
          <p:cNvSpPr>
            <a:spLocks noGrp="1"/>
          </p:cNvSpPr>
          <p:nvPr>
            <p:ph type="ftr" idx="431"/>
          </p:nvPr>
        </p:nvSpPr>
        <p:spPr/>
        <p:txBody>
          <a:bodyPr/>
          <a:p>
            <a:r>
              <a:t>Footer</a:t>
            </a:r>
          </a:p>
        </p:txBody>
      </p:sp>
      <p:sp>
        <p:nvSpPr>
          <p:cNvPr id="3" name="PlaceHolder 2"/>
          <p:cNvSpPr>
            <a:spLocks noGrp="1"/>
          </p:cNvSpPr>
          <p:nvPr>
            <p:ph type="sldNum" idx="432"/>
          </p:nvPr>
        </p:nvSpPr>
        <p:spPr/>
        <p:txBody>
          <a:bodyPr/>
          <a:p>
            <a:fld id="{332C4262-DE4A-4A73-A05F-B152FB9E7A81}" type="slidenum">
              <a:t>&lt;#&gt;</a:t>
            </a:fld>
          </a:p>
        </p:txBody>
      </p:sp>
      <p:sp>
        <p:nvSpPr>
          <p:cNvPr id="4" name="PlaceHolder 3"/>
          <p:cNvSpPr>
            <a:spLocks noGrp="1"/>
          </p:cNvSpPr>
          <p:nvPr>
            <p:ph type="dt" idx="430"/>
          </p:nvPr>
        </p:nvSpPr>
        <p:spPr/>
        <p:txBody>
          <a:bodyPr/>
          <a:p>
            <a:r>
              <a:rPr lang="fr-FR"/>
              <a:t/>
            </a: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31">
    <p:spTree>
      <p:nvGrpSpPr>
        <p:cNvPr id="1" name=""/>
        <p:cNvGrpSpPr/>
        <p:nvPr/>
      </p:nvGrpSpPr>
      <p:grpSpPr>
        <a:xfrm>
          <a:off x="0" y="0"/>
          <a:ext cx="0" cy="0"/>
          <a:chOff x="0" y="0"/>
          <a:chExt cx="0" cy="0"/>
        </a:xfrm>
      </p:grpSpPr>
      <p:sp>
        <p:nvSpPr>
          <p:cNvPr id="90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434"/>
          </p:nvPr>
        </p:nvSpPr>
        <p:spPr/>
        <p:txBody>
          <a:bodyPr/>
          <a:p>
            <a:r>
              <a:t>Footer</a:t>
            </a:r>
          </a:p>
        </p:txBody>
      </p:sp>
      <p:sp>
        <p:nvSpPr>
          <p:cNvPr id="4" name="PlaceHolder 3"/>
          <p:cNvSpPr>
            <a:spLocks noGrp="1"/>
          </p:cNvSpPr>
          <p:nvPr>
            <p:ph type="sldNum" idx="435"/>
          </p:nvPr>
        </p:nvSpPr>
        <p:spPr/>
        <p:txBody>
          <a:bodyPr/>
          <a:p>
            <a:fld id="{3C53FBA8-B855-42F2-8EF1-B6EC68AF058C}" type="slidenum">
              <a:t>&lt;#&gt;</a:t>
            </a:fld>
          </a:p>
        </p:txBody>
      </p:sp>
      <p:sp>
        <p:nvSpPr>
          <p:cNvPr id="5" name="PlaceHolder 4"/>
          <p:cNvSpPr>
            <a:spLocks noGrp="1"/>
          </p:cNvSpPr>
          <p:nvPr>
            <p:ph type="dt" idx="433"/>
          </p:nvPr>
        </p:nvSpPr>
        <p:spPr/>
        <p:txBody>
          <a:bodyPr/>
          <a:p>
            <a:r>
              <a:rPr lang="fr-FR"/>
              <a:t/>
            </a:r>
          </a:p>
        </p:txBody>
      </p:sp>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32">
    <p:spTree>
      <p:nvGrpSpPr>
        <p:cNvPr id="1" name=""/>
        <p:cNvGrpSpPr/>
        <p:nvPr/>
      </p:nvGrpSpPr>
      <p:grpSpPr>
        <a:xfrm>
          <a:off x="0" y="0"/>
          <a:ext cx="0" cy="0"/>
          <a:chOff x="0" y="0"/>
          <a:chExt cx="0" cy="0"/>
        </a:xfrm>
      </p:grpSpPr>
      <p:sp>
        <p:nvSpPr>
          <p:cNvPr id="2" name="PlaceHolder 1"/>
          <p:cNvSpPr>
            <a:spLocks noGrp="1"/>
          </p:cNvSpPr>
          <p:nvPr>
            <p:ph type="ftr" idx="437"/>
          </p:nvPr>
        </p:nvSpPr>
        <p:spPr/>
        <p:txBody>
          <a:bodyPr/>
          <a:p>
            <a:r>
              <a:t>Footer</a:t>
            </a:r>
          </a:p>
        </p:txBody>
      </p:sp>
      <p:sp>
        <p:nvSpPr>
          <p:cNvPr id="3" name="PlaceHolder 2"/>
          <p:cNvSpPr>
            <a:spLocks noGrp="1"/>
          </p:cNvSpPr>
          <p:nvPr>
            <p:ph type="sldNum" idx="438"/>
          </p:nvPr>
        </p:nvSpPr>
        <p:spPr/>
        <p:txBody>
          <a:bodyPr/>
          <a:p>
            <a:fld id="{C2F6E899-1756-4E33-9B9B-DA9E2EC8621F}" type="slidenum">
              <a:t>&lt;#&gt;</a:t>
            </a:fld>
          </a:p>
        </p:txBody>
      </p:sp>
      <p:sp>
        <p:nvSpPr>
          <p:cNvPr id="4" name="PlaceHolder 3"/>
          <p:cNvSpPr>
            <a:spLocks noGrp="1"/>
          </p:cNvSpPr>
          <p:nvPr>
            <p:ph type="dt" idx="436"/>
          </p:nvPr>
        </p:nvSpPr>
        <p:spPr/>
        <p:txBody>
          <a:bodyPr/>
          <a:p>
            <a:r>
              <a:rPr lang="fr-FR"/>
              <a:t/>
            </a: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33">
    <p:spTree>
      <p:nvGrpSpPr>
        <p:cNvPr id="1" name=""/>
        <p:cNvGrpSpPr/>
        <p:nvPr/>
      </p:nvGrpSpPr>
      <p:grpSpPr>
        <a:xfrm>
          <a:off x="0" y="0"/>
          <a:ext cx="0" cy="0"/>
          <a:chOff x="0" y="0"/>
          <a:chExt cx="0" cy="0"/>
        </a:xfrm>
      </p:grpSpPr>
      <p:sp>
        <p:nvSpPr>
          <p:cNvPr id="2" name="PlaceHolder 1"/>
          <p:cNvSpPr>
            <a:spLocks noGrp="1"/>
          </p:cNvSpPr>
          <p:nvPr>
            <p:ph type="ftr" idx="440"/>
          </p:nvPr>
        </p:nvSpPr>
        <p:spPr/>
        <p:txBody>
          <a:bodyPr/>
          <a:p>
            <a:r>
              <a:t>Footer</a:t>
            </a:r>
          </a:p>
        </p:txBody>
      </p:sp>
      <p:sp>
        <p:nvSpPr>
          <p:cNvPr id="3" name="PlaceHolder 2"/>
          <p:cNvSpPr>
            <a:spLocks noGrp="1"/>
          </p:cNvSpPr>
          <p:nvPr>
            <p:ph type="sldNum" idx="441"/>
          </p:nvPr>
        </p:nvSpPr>
        <p:spPr/>
        <p:txBody>
          <a:bodyPr/>
          <a:p>
            <a:fld id="{7210907C-FFF3-44FC-BF26-CD175C3EDFC5}" type="slidenum">
              <a:t>&lt;#&gt;</a:t>
            </a:fld>
          </a:p>
        </p:txBody>
      </p:sp>
      <p:sp>
        <p:nvSpPr>
          <p:cNvPr id="4" name="PlaceHolder 3"/>
          <p:cNvSpPr>
            <a:spLocks noGrp="1"/>
          </p:cNvSpPr>
          <p:nvPr>
            <p:ph type="dt" idx="439"/>
          </p:nvPr>
        </p:nvSpPr>
        <p:spPr/>
        <p:txBody>
          <a:bodyPr/>
          <a:p>
            <a:r>
              <a:rPr lang="fr-FR"/>
              <a:t/>
            </a: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34">
    <p:spTree>
      <p:nvGrpSpPr>
        <p:cNvPr id="1" name=""/>
        <p:cNvGrpSpPr/>
        <p:nvPr/>
      </p:nvGrpSpPr>
      <p:grpSpPr>
        <a:xfrm>
          <a:off x="0" y="0"/>
          <a:ext cx="0" cy="0"/>
          <a:chOff x="0" y="0"/>
          <a:chExt cx="0" cy="0"/>
        </a:xfrm>
      </p:grpSpPr>
      <p:sp>
        <p:nvSpPr>
          <p:cNvPr id="2" name="PlaceHolder 1"/>
          <p:cNvSpPr>
            <a:spLocks noGrp="1"/>
          </p:cNvSpPr>
          <p:nvPr>
            <p:ph type="ftr" idx="443"/>
          </p:nvPr>
        </p:nvSpPr>
        <p:spPr/>
        <p:txBody>
          <a:bodyPr/>
          <a:p>
            <a:r>
              <a:t>Footer</a:t>
            </a:r>
          </a:p>
        </p:txBody>
      </p:sp>
      <p:sp>
        <p:nvSpPr>
          <p:cNvPr id="3" name="PlaceHolder 2"/>
          <p:cNvSpPr>
            <a:spLocks noGrp="1"/>
          </p:cNvSpPr>
          <p:nvPr>
            <p:ph type="sldNum" idx="444"/>
          </p:nvPr>
        </p:nvSpPr>
        <p:spPr/>
        <p:txBody>
          <a:bodyPr/>
          <a:p>
            <a:fld id="{555E1298-10F0-4D47-906C-1C0292AB3CB7}" type="slidenum">
              <a:t>&lt;#&gt;</a:t>
            </a:fld>
          </a:p>
        </p:txBody>
      </p:sp>
      <p:sp>
        <p:nvSpPr>
          <p:cNvPr id="4" name="PlaceHolder 3"/>
          <p:cNvSpPr>
            <a:spLocks noGrp="1"/>
          </p:cNvSpPr>
          <p:nvPr>
            <p:ph type="dt" idx="442"/>
          </p:nvPr>
        </p:nvSpPr>
        <p:spPr/>
        <p:txBody>
          <a:bodyPr/>
          <a:p>
            <a:r>
              <a:rPr lang="fr-FR"/>
              <a:t/>
            </a: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35">
    <p:spTree>
      <p:nvGrpSpPr>
        <p:cNvPr id="1" name=""/>
        <p:cNvGrpSpPr/>
        <p:nvPr/>
      </p:nvGrpSpPr>
      <p:grpSpPr>
        <a:xfrm>
          <a:off x="0" y="0"/>
          <a:ext cx="0" cy="0"/>
          <a:chOff x="0" y="0"/>
          <a:chExt cx="0" cy="0"/>
        </a:xfrm>
      </p:grpSpPr>
      <p:sp>
        <p:nvSpPr>
          <p:cNvPr id="9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93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446"/>
          </p:nvPr>
        </p:nvSpPr>
        <p:spPr/>
        <p:txBody>
          <a:bodyPr/>
          <a:p>
            <a:r>
              <a:t>Footer</a:t>
            </a:r>
          </a:p>
        </p:txBody>
      </p:sp>
      <p:sp>
        <p:nvSpPr>
          <p:cNvPr id="5" name="PlaceHolder 4"/>
          <p:cNvSpPr>
            <a:spLocks noGrp="1"/>
          </p:cNvSpPr>
          <p:nvPr>
            <p:ph type="sldNum" idx="447"/>
          </p:nvPr>
        </p:nvSpPr>
        <p:spPr/>
        <p:txBody>
          <a:bodyPr/>
          <a:p>
            <a:fld id="{9BC7325E-7BFE-41C0-B580-231CB0942615}" type="slidenum">
              <a:t>&lt;#&gt;</a:t>
            </a:fld>
          </a:p>
        </p:txBody>
      </p:sp>
      <p:sp>
        <p:nvSpPr>
          <p:cNvPr id="6" name="PlaceHolder 5"/>
          <p:cNvSpPr>
            <a:spLocks noGrp="1"/>
          </p:cNvSpPr>
          <p:nvPr>
            <p:ph type="dt" idx="445"/>
          </p:nvPr>
        </p:nvSpPr>
        <p:spPr/>
        <p:txBody>
          <a:bodyPr/>
          <a:p>
            <a:r>
              <a:rPr lang="fr-FR"/>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
    <p:spTree>
      <p:nvGrpSpPr>
        <p:cNvPr id="1" name=""/>
        <p:cNvGrpSpPr/>
        <p:nvPr/>
      </p:nvGrpSpPr>
      <p:grpSpPr>
        <a:xfrm>
          <a:off x="0" y="0"/>
          <a:ext cx="0" cy="0"/>
          <a:chOff x="0" y="0"/>
          <a:chExt cx="0" cy="0"/>
        </a:xfrm>
      </p:grpSpPr>
      <p:sp>
        <p:nvSpPr>
          <p:cNvPr id="2" name="PlaceHolder 1"/>
          <p:cNvSpPr>
            <a:spLocks noGrp="1"/>
          </p:cNvSpPr>
          <p:nvPr>
            <p:ph type="ftr" idx="44"/>
          </p:nvPr>
        </p:nvSpPr>
        <p:spPr/>
        <p:txBody>
          <a:bodyPr/>
          <a:p>
            <a:r>
              <a:t>Footer</a:t>
            </a:r>
          </a:p>
        </p:txBody>
      </p:sp>
      <p:sp>
        <p:nvSpPr>
          <p:cNvPr id="3" name="PlaceHolder 2"/>
          <p:cNvSpPr>
            <a:spLocks noGrp="1"/>
          </p:cNvSpPr>
          <p:nvPr>
            <p:ph type="sldNum" idx="45"/>
          </p:nvPr>
        </p:nvSpPr>
        <p:spPr/>
        <p:txBody>
          <a:bodyPr/>
          <a:p>
            <a:fld id="{386A2101-840D-421A-93DB-023832DAF580}" type="slidenum">
              <a:t>&lt;#&gt;</a:t>
            </a:fld>
          </a:p>
        </p:txBody>
      </p:sp>
      <p:sp>
        <p:nvSpPr>
          <p:cNvPr id="4" name="PlaceHolder 3"/>
          <p:cNvSpPr>
            <a:spLocks noGrp="1"/>
          </p:cNvSpPr>
          <p:nvPr>
            <p:ph type="dt" idx="43"/>
          </p:nvPr>
        </p:nvSpPr>
        <p:spPr/>
        <p:txBody>
          <a:bodyPr/>
          <a:p>
            <a:r>
              <a:rPr lang="fr-FR"/>
              <a:t/>
            </a: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36">
    <p:spTree>
      <p:nvGrpSpPr>
        <p:cNvPr id="1" name=""/>
        <p:cNvGrpSpPr/>
        <p:nvPr/>
      </p:nvGrpSpPr>
      <p:grpSpPr>
        <a:xfrm>
          <a:off x="0" y="0"/>
          <a:ext cx="0" cy="0"/>
          <a:chOff x="0" y="0"/>
          <a:chExt cx="0" cy="0"/>
        </a:xfrm>
      </p:grpSpPr>
      <p:sp>
        <p:nvSpPr>
          <p:cNvPr id="2" name="PlaceHolder 1"/>
          <p:cNvSpPr>
            <a:spLocks noGrp="1"/>
          </p:cNvSpPr>
          <p:nvPr>
            <p:ph type="ftr" idx="449"/>
          </p:nvPr>
        </p:nvSpPr>
        <p:spPr/>
        <p:txBody>
          <a:bodyPr/>
          <a:p>
            <a:r>
              <a:t>Footer</a:t>
            </a:r>
          </a:p>
        </p:txBody>
      </p:sp>
      <p:sp>
        <p:nvSpPr>
          <p:cNvPr id="3" name="PlaceHolder 2"/>
          <p:cNvSpPr>
            <a:spLocks noGrp="1"/>
          </p:cNvSpPr>
          <p:nvPr>
            <p:ph type="sldNum" idx="450"/>
          </p:nvPr>
        </p:nvSpPr>
        <p:spPr/>
        <p:txBody>
          <a:bodyPr/>
          <a:p>
            <a:fld id="{175FC00D-FEF8-4E7B-8F72-A31A9210C7E7}" type="slidenum">
              <a:t>&lt;#&gt;</a:t>
            </a:fld>
          </a:p>
        </p:txBody>
      </p:sp>
      <p:sp>
        <p:nvSpPr>
          <p:cNvPr id="4" name="PlaceHolder 3"/>
          <p:cNvSpPr>
            <a:spLocks noGrp="1"/>
          </p:cNvSpPr>
          <p:nvPr>
            <p:ph type="dt" idx="448"/>
          </p:nvPr>
        </p:nvSpPr>
        <p:spPr/>
        <p:txBody>
          <a:bodyPr/>
          <a:p>
            <a:r>
              <a:rPr lang="fr-FR"/>
              <a:t/>
            </a: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37">
    <p:spTree>
      <p:nvGrpSpPr>
        <p:cNvPr id="1" name=""/>
        <p:cNvGrpSpPr/>
        <p:nvPr/>
      </p:nvGrpSpPr>
      <p:grpSpPr>
        <a:xfrm>
          <a:off x="0" y="0"/>
          <a:ext cx="0" cy="0"/>
          <a:chOff x="0" y="0"/>
          <a:chExt cx="0" cy="0"/>
        </a:xfrm>
      </p:grpSpPr>
      <p:sp>
        <p:nvSpPr>
          <p:cNvPr id="2" name="PlaceHolder 1"/>
          <p:cNvSpPr>
            <a:spLocks noGrp="1"/>
          </p:cNvSpPr>
          <p:nvPr>
            <p:ph type="ftr" idx="452"/>
          </p:nvPr>
        </p:nvSpPr>
        <p:spPr/>
        <p:txBody>
          <a:bodyPr/>
          <a:p>
            <a:r>
              <a:t>Footer</a:t>
            </a:r>
          </a:p>
        </p:txBody>
      </p:sp>
      <p:sp>
        <p:nvSpPr>
          <p:cNvPr id="3" name="PlaceHolder 2"/>
          <p:cNvSpPr>
            <a:spLocks noGrp="1"/>
          </p:cNvSpPr>
          <p:nvPr>
            <p:ph type="sldNum" idx="453"/>
          </p:nvPr>
        </p:nvSpPr>
        <p:spPr/>
        <p:txBody>
          <a:bodyPr/>
          <a:p>
            <a:fld id="{F6767367-C87F-449F-9D53-43C1BFE7CE00}" type="slidenum">
              <a:t>&lt;#&gt;</a:t>
            </a:fld>
          </a:p>
        </p:txBody>
      </p:sp>
      <p:sp>
        <p:nvSpPr>
          <p:cNvPr id="4" name="PlaceHolder 3"/>
          <p:cNvSpPr>
            <a:spLocks noGrp="1"/>
          </p:cNvSpPr>
          <p:nvPr>
            <p:ph type="dt" idx="451"/>
          </p:nvPr>
        </p:nvSpPr>
        <p:spPr/>
        <p:txBody>
          <a:bodyPr/>
          <a:p>
            <a:r>
              <a:rPr lang="fr-FR"/>
              <a:t/>
            </a: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38">
    <p:spTree>
      <p:nvGrpSpPr>
        <p:cNvPr id="1" name=""/>
        <p:cNvGrpSpPr/>
        <p:nvPr/>
      </p:nvGrpSpPr>
      <p:grpSpPr>
        <a:xfrm>
          <a:off x="0" y="0"/>
          <a:ext cx="0" cy="0"/>
          <a:chOff x="0" y="0"/>
          <a:chExt cx="0" cy="0"/>
        </a:xfrm>
      </p:grpSpPr>
      <p:sp>
        <p:nvSpPr>
          <p:cNvPr id="94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947"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455"/>
          </p:nvPr>
        </p:nvSpPr>
        <p:spPr/>
        <p:txBody>
          <a:bodyPr/>
          <a:p>
            <a:r>
              <a:t>Footer</a:t>
            </a:r>
          </a:p>
        </p:txBody>
      </p:sp>
      <p:sp>
        <p:nvSpPr>
          <p:cNvPr id="5" name="PlaceHolder 4"/>
          <p:cNvSpPr>
            <a:spLocks noGrp="1"/>
          </p:cNvSpPr>
          <p:nvPr>
            <p:ph type="sldNum" idx="456"/>
          </p:nvPr>
        </p:nvSpPr>
        <p:spPr/>
        <p:txBody>
          <a:bodyPr/>
          <a:p>
            <a:fld id="{C5BD3BB5-3977-4EE5-9161-D059B7910F16}" type="slidenum">
              <a:t>&lt;#&gt;</a:t>
            </a:fld>
          </a:p>
        </p:txBody>
      </p:sp>
      <p:sp>
        <p:nvSpPr>
          <p:cNvPr id="6" name="PlaceHolder 5"/>
          <p:cNvSpPr>
            <a:spLocks noGrp="1"/>
          </p:cNvSpPr>
          <p:nvPr>
            <p:ph type="dt" idx="454"/>
          </p:nvPr>
        </p:nvSpPr>
        <p:spPr/>
        <p:txBody>
          <a:bodyPr/>
          <a:p>
            <a:r>
              <a:rPr lang="fr-FR"/>
              <a:t/>
            </a: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39">
    <p:spTree>
      <p:nvGrpSpPr>
        <p:cNvPr id="1" name=""/>
        <p:cNvGrpSpPr/>
        <p:nvPr/>
      </p:nvGrpSpPr>
      <p:grpSpPr>
        <a:xfrm>
          <a:off x="0" y="0"/>
          <a:ext cx="0" cy="0"/>
          <a:chOff x="0" y="0"/>
          <a:chExt cx="0" cy="0"/>
        </a:xfrm>
      </p:grpSpPr>
      <p:sp>
        <p:nvSpPr>
          <p:cNvPr id="2" name="PlaceHolder 1"/>
          <p:cNvSpPr>
            <a:spLocks noGrp="1"/>
          </p:cNvSpPr>
          <p:nvPr>
            <p:ph type="ftr" idx="458"/>
          </p:nvPr>
        </p:nvSpPr>
        <p:spPr/>
        <p:txBody>
          <a:bodyPr/>
          <a:p>
            <a:r>
              <a:t>Footer</a:t>
            </a:r>
          </a:p>
        </p:txBody>
      </p:sp>
      <p:sp>
        <p:nvSpPr>
          <p:cNvPr id="3" name="PlaceHolder 2"/>
          <p:cNvSpPr>
            <a:spLocks noGrp="1"/>
          </p:cNvSpPr>
          <p:nvPr>
            <p:ph type="sldNum" idx="459"/>
          </p:nvPr>
        </p:nvSpPr>
        <p:spPr/>
        <p:txBody>
          <a:bodyPr/>
          <a:p>
            <a:fld id="{B9D180B4-72D9-4ABD-9B0F-466BF1EE50B6}" type="slidenum">
              <a:t>&lt;#&gt;</a:t>
            </a:fld>
          </a:p>
        </p:txBody>
      </p:sp>
      <p:sp>
        <p:nvSpPr>
          <p:cNvPr id="4" name="PlaceHolder 3"/>
          <p:cNvSpPr>
            <a:spLocks noGrp="1"/>
          </p:cNvSpPr>
          <p:nvPr>
            <p:ph type="dt" idx="457"/>
          </p:nvPr>
        </p:nvSpPr>
        <p:spPr/>
        <p:txBody>
          <a:bodyPr/>
          <a:p>
            <a:r>
              <a:rPr lang="fr-FR"/>
              <a:t/>
            </a: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40">
    <p:spTree>
      <p:nvGrpSpPr>
        <p:cNvPr id="1" name=""/>
        <p:cNvGrpSpPr/>
        <p:nvPr/>
      </p:nvGrpSpPr>
      <p:grpSpPr>
        <a:xfrm>
          <a:off x="0" y="0"/>
          <a:ext cx="0" cy="0"/>
          <a:chOff x="0" y="0"/>
          <a:chExt cx="0" cy="0"/>
        </a:xfrm>
      </p:grpSpPr>
      <p:sp>
        <p:nvSpPr>
          <p:cNvPr id="95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96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96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461"/>
          </p:nvPr>
        </p:nvSpPr>
        <p:spPr/>
        <p:txBody>
          <a:bodyPr/>
          <a:p>
            <a:r>
              <a:t>Footer</a:t>
            </a:r>
          </a:p>
        </p:txBody>
      </p:sp>
      <p:sp>
        <p:nvSpPr>
          <p:cNvPr id="6" name="PlaceHolder 5"/>
          <p:cNvSpPr>
            <a:spLocks noGrp="1"/>
          </p:cNvSpPr>
          <p:nvPr>
            <p:ph type="sldNum" idx="462"/>
          </p:nvPr>
        </p:nvSpPr>
        <p:spPr/>
        <p:txBody>
          <a:bodyPr/>
          <a:p>
            <a:fld id="{64EA5369-6724-45D3-A45F-DA293F6F238D}" type="slidenum">
              <a:t>&lt;#&gt;</a:t>
            </a:fld>
          </a:p>
        </p:txBody>
      </p:sp>
      <p:sp>
        <p:nvSpPr>
          <p:cNvPr id="7" name="PlaceHolder 6"/>
          <p:cNvSpPr>
            <a:spLocks noGrp="1"/>
          </p:cNvSpPr>
          <p:nvPr>
            <p:ph type="dt" idx="460"/>
          </p:nvPr>
        </p:nvSpPr>
        <p:spPr/>
        <p:txBody>
          <a:bodyPr/>
          <a:p>
            <a:r>
              <a:rPr lang="fr-FR"/>
              <a:t/>
            </a: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41">
    <p:spTree>
      <p:nvGrpSpPr>
        <p:cNvPr id="1" name=""/>
        <p:cNvGrpSpPr/>
        <p:nvPr/>
      </p:nvGrpSpPr>
      <p:grpSpPr>
        <a:xfrm>
          <a:off x="0" y="0"/>
          <a:ext cx="0" cy="0"/>
          <a:chOff x="0" y="0"/>
          <a:chExt cx="0" cy="0"/>
        </a:xfrm>
      </p:grpSpPr>
      <p:sp>
        <p:nvSpPr>
          <p:cNvPr id="2" name="PlaceHolder 1"/>
          <p:cNvSpPr>
            <a:spLocks noGrp="1"/>
          </p:cNvSpPr>
          <p:nvPr>
            <p:ph type="ftr" idx="464"/>
          </p:nvPr>
        </p:nvSpPr>
        <p:spPr/>
        <p:txBody>
          <a:bodyPr/>
          <a:p>
            <a:r>
              <a:t>Footer</a:t>
            </a:r>
          </a:p>
        </p:txBody>
      </p:sp>
      <p:sp>
        <p:nvSpPr>
          <p:cNvPr id="3" name="PlaceHolder 2"/>
          <p:cNvSpPr>
            <a:spLocks noGrp="1"/>
          </p:cNvSpPr>
          <p:nvPr>
            <p:ph type="sldNum" idx="465"/>
          </p:nvPr>
        </p:nvSpPr>
        <p:spPr/>
        <p:txBody>
          <a:bodyPr/>
          <a:p>
            <a:fld id="{84675078-0D6D-4852-9889-B63379D7D539}" type="slidenum">
              <a:t>&lt;#&gt;</a:t>
            </a:fld>
          </a:p>
        </p:txBody>
      </p:sp>
      <p:sp>
        <p:nvSpPr>
          <p:cNvPr id="4" name="PlaceHolder 3"/>
          <p:cNvSpPr>
            <a:spLocks noGrp="1"/>
          </p:cNvSpPr>
          <p:nvPr>
            <p:ph type="dt" idx="463"/>
          </p:nvPr>
        </p:nvSpPr>
        <p:spPr/>
        <p:txBody>
          <a:bodyPr/>
          <a:p>
            <a:r>
              <a:rPr lang="fr-FR"/>
              <a:t/>
            </a: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42">
    <p:spTree>
      <p:nvGrpSpPr>
        <p:cNvPr id="1" name=""/>
        <p:cNvGrpSpPr/>
        <p:nvPr/>
      </p:nvGrpSpPr>
      <p:grpSpPr>
        <a:xfrm>
          <a:off x="0" y="0"/>
          <a:ext cx="0" cy="0"/>
          <a:chOff x="0" y="0"/>
          <a:chExt cx="0" cy="0"/>
        </a:xfrm>
      </p:grpSpPr>
      <p:sp>
        <p:nvSpPr>
          <p:cNvPr id="97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467"/>
          </p:nvPr>
        </p:nvSpPr>
        <p:spPr/>
        <p:txBody>
          <a:bodyPr/>
          <a:p>
            <a:r>
              <a:t>Footer</a:t>
            </a:r>
          </a:p>
        </p:txBody>
      </p:sp>
      <p:sp>
        <p:nvSpPr>
          <p:cNvPr id="4" name="PlaceHolder 3"/>
          <p:cNvSpPr>
            <a:spLocks noGrp="1"/>
          </p:cNvSpPr>
          <p:nvPr>
            <p:ph type="sldNum" idx="468"/>
          </p:nvPr>
        </p:nvSpPr>
        <p:spPr/>
        <p:txBody>
          <a:bodyPr/>
          <a:p>
            <a:fld id="{6BEDF139-9982-4599-B405-7C622BF2FB5D}" type="slidenum">
              <a:t>&lt;#&gt;</a:t>
            </a:fld>
          </a:p>
        </p:txBody>
      </p:sp>
      <p:sp>
        <p:nvSpPr>
          <p:cNvPr id="5" name="PlaceHolder 4"/>
          <p:cNvSpPr>
            <a:spLocks noGrp="1"/>
          </p:cNvSpPr>
          <p:nvPr>
            <p:ph type="dt" idx="466"/>
          </p:nvPr>
        </p:nvSpPr>
        <p:spPr/>
        <p:txBody>
          <a:bodyPr/>
          <a:p>
            <a:r>
              <a:rPr lang="fr-FR"/>
              <a:t/>
            </a: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43">
    <p:spTree>
      <p:nvGrpSpPr>
        <p:cNvPr id="1" name=""/>
        <p:cNvGrpSpPr/>
        <p:nvPr/>
      </p:nvGrpSpPr>
      <p:grpSpPr>
        <a:xfrm>
          <a:off x="0" y="0"/>
          <a:ext cx="0" cy="0"/>
          <a:chOff x="0" y="0"/>
          <a:chExt cx="0" cy="0"/>
        </a:xfrm>
      </p:grpSpPr>
      <p:sp>
        <p:nvSpPr>
          <p:cNvPr id="2" name="PlaceHolder 1"/>
          <p:cNvSpPr>
            <a:spLocks noGrp="1"/>
          </p:cNvSpPr>
          <p:nvPr>
            <p:ph type="ftr" idx="470"/>
          </p:nvPr>
        </p:nvSpPr>
        <p:spPr/>
        <p:txBody>
          <a:bodyPr/>
          <a:p>
            <a:r>
              <a:t>Footer</a:t>
            </a:r>
          </a:p>
        </p:txBody>
      </p:sp>
      <p:sp>
        <p:nvSpPr>
          <p:cNvPr id="3" name="PlaceHolder 2"/>
          <p:cNvSpPr>
            <a:spLocks noGrp="1"/>
          </p:cNvSpPr>
          <p:nvPr>
            <p:ph type="sldNum" idx="471"/>
          </p:nvPr>
        </p:nvSpPr>
        <p:spPr/>
        <p:txBody>
          <a:bodyPr/>
          <a:p>
            <a:fld id="{CE55AB5A-B989-4C19-A8C0-02F3EBAB1572}" type="slidenum">
              <a:t>&lt;#&gt;</a:t>
            </a:fld>
          </a:p>
        </p:txBody>
      </p:sp>
      <p:sp>
        <p:nvSpPr>
          <p:cNvPr id="4" name="PlaceHolder 3"/>
          <p:cNvSpPr>
            <a:spLocks noGrp="1"/>
          </p:cNvSpPr>
          <p:nvPr>
            <p:ph type="dt" idx="469"/>
          </p:nvPr>
        </p:nvSpPr>
        <p:spPr/>
        <p:txBody>
          <a:bodyPr/>
          <a:p>
            <a:r>
              <a:rPr lang="fr-FR"/>
              <a:t/>
            </a:r>
          </a:p>
        </p:txBody>
      </p:sp>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44">
    <p:spTree>
      <p:nvGrpSpPr>
        <p:cNvPr id="1" name=""/>
        <p:cNvGrpSpPr/>
        <p:nvPr/>
      </p:nvGrpSpPr>
      <p:grpSpPr>
        <a:xfrm>
          <a:off x="0" y="0"/>
          <a:ext cx="0" cy="0"/>
          <a:chOff x="0" y="0"/>
          <a:chExt cx="0" cy="0"/>
        </a:xfrm>
      </p:grpSpPr>
      <p:sp>
        <p:nvSpPr>
          <p:cNvPr id="2" name="PlaceHolder 1"/>
          <p:cNvSpPr>
            <a:spLocks noGrp="1"/>
          </p:cNvSpPr>
          <p:nvPr>
            <p:ph type="ftr" idx="473"/>
          </p:nvPr>
        </p:nvSpPr>
        <p:spPr/>
        <p:txBody>
          <a:bodyPr/>
          <a:p>
            <a:r>
              <a:t>Footer</a:t>
            </a:r>
          </a:p>
        </p:txBody>
      </p:sp>
      <p:sp>
        <p:nvSpPr>
          <p:cNvPr id="3" name="PlaceHolder 2"/>
          <p:cNvSpPr>
            <a:spLocks noGrp="1"/>
          </p:cNvSpPr>
          <p:nvPr>
            <p:ph type="sldNum" idx="474"/>
          </p:nvPr>
        </p:nvSpPr>
        <p:spPr/>
        <p:txBody>
          <a:bodyPr/>
          <a:p>
            <a:fld id="{37EBB423-DD36-47CB-A8E2-0F3D4ECB6A74}" type="slidenum">
              <a:t>&lt;#&gt;</a:t>
            </a:fld>
          </a:p>
        </p:txBody>
      </p:sp>
      <p:sp>
        <p:nvSpPr>
          <p:cNvPr id="4" name="PlaceHolder 3"/>
          <p:cNvSpPr>
            <a:spLocks noGrp="1"/>
          </p:cNvSpPr>
          <p:nvPr>
            <p:ph type="dt" idx="472"/>
          </p:nvPr>
        </p:nvSpPr>
        <p:spPr/>
        <p:txBody>
          <a:bodyPr/>
          <a:p>
            <a:r>
              <a:rPr lang="fr-FR"/>
              <a:t/>
            </a: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45">
    <p:spTree>
      <p:nvGrpSpPr>
        <p:cNvPr id="1" name=""/>
        <p:cNvGrpSpPr/>
        <p:nvPr/>
      </p:nvGrpSpPr>
      <p:grpSpPr>
        <a:xfrm>
          <a:off x="0" y="0"/>
          <a:ext cx="0" cy="0"/>
          <a:chOff x="0" y="0"/>
          <a:chExt cx="0" cy="0"/>
        </a:xfrm>
      </p:grpSpPr>
      <p:sp>
        <p:nvSpPr>
          <p:cNvPr id="2" name="PlaceHolder 1"/>
          <p:cNvSpPr>
            <a:spLocks noGrp="1"/>
          </p:cNvSpPr>
          <p:nvPr>
            <p:ph type="ftr" idx="476"/>
          </p:nvPr>
        </p:nvSpPr>
        <p:spPr/>
        <p:txBody>
          <a:bodyPr/>
          <a:p>
            <a:r>
              <a:t>Footer</a:t>
            </a:r>
          </a:p>
        </p:txBody>
      </p:sp>
      <p:sp>
        <p:nvSpPr>
          <p:cNvPr id="3" name="PlaceHolder 2"/>
          <p:cNvSpPr>
            <a:spLocks noGrp="1"/>
          </p:cNvSpPr>
          <p:nvPr>
            <p:ph type="sldNum" idx="477"/>
          </p:nvPr>
        </p:nvSpPr>
        <p:spPr/>
        <p:txBody>
          <a:bodyPr/>
          <a:p>
            <a:fld id="{BD16FED8-0BEB-48A2-92C0-4AA5F11C3618}" type="slidenum">
              <a:t>&lt;#&gt;</a:t>
            </a:fld>
          </a:p>
        </p:txBody>
      </p:sp>
      <p:sp>
        <p:nvSpPr>
          <p:cNvPr id="4" name="PlaceHolder 3"/>
          <p:cNvSpPr>
            <a:spLocks noGrp="1"/>
          </p:cNvSpPr>
          <p:nvPr>
            <p:ph type="dt" idx="475"/>
          </p:nvPr>
        </p:nvSpPr>
        <p:spPr/>
        <p:txBody>
          <a:bodyPr/>
          <a:p>
            <a:r>
              <a:rPr lang="fr-FR"/>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2">
    <p:spTree>
      <p:nvGrpSpPr>
        <p:cNvPr id="1" name=""/>
        <p:cNvGrpSpPr/>
        <p:nvPr/>
      </p:nvGrpSpPr>
      <p:grpSpPr>
        <a:xfrm>
          <a:off x="0" y="0"/>
          <a:ext cx="0" cy="0"/>
          <a:chOff x="0" y="0"/>
          <a:chExt cx="0" cy="0"/>
        </a:xfrm>
      </p:grpSpPr>
      <p:sp>
        <p:nvSpPr>
          <p:cNvPr id="2" name="PlaceHolder 1"/>
          <p:cNvSpPr>
            <a:spLocks noGrp="1"/>
          </p:cNvSpPr>
          <p:nvPr>
            <p:ph type="ftr" idx="47"/>
          </p:nvPr>
        </p:nvSpPr>
        <p:spPr/>
        <p:txBody>
          <a:bodyPr/>
          <a:p>
            <a:r>
              <a:t>Footer</a:t>
            </a:r>
          </a:p>
        </p:txBody>
      </p:sp>
      <p:sp>
        <p:nvSpPr>
          <p:cNvPr id="3" name="PlaceHolder 2"/>
          <p:cNvSpPr>
            <a:spLocks noGrp="1"/>
          </p:cNvSpPr>
          <p:nvPr>
            <p:ph type="sldNum" idx="48"/>
          </p:nvPr>
        </p:nvSpPr>
        <p:spPr/>
        <p:txBody>
          <a:bodyPr/>
          <a:p>
            <a:fld id="{B284CF43-8B4B-4061-AB87-5ED1FB76D4DC}" type="slidenum">
              <a:t>&lt;#&gt;</a:t>
            </a:fld>
          </a:p>
        </p:txBody>
      </p:sp>
      <p:sp>
        <p:nvSpPr>
          <p:cNvPr id="4" name="PlaceHolder 3"/>
          <p:cNvSpPr>
            <a:spLocks noGrp="1"/>
          </p:cNvSpPr>
          <p:nvPr>
            <p:ph type="dt" idx="46"/>
          </p:nvPr>
        </p:nvSpPr>
        <p:spPr/>
        <p:txBody>
          <a:bodyPr/>
          <a:p>
            <a:r>
              <a:rPr lang="fr-FR"/>
              <a:t/>
            </a: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46">
    <p:spTree>
      <p:nvGrpSpPr>
        <p:cNvPr id="1" name=""/>
        <p:cNvGrpSpPr/>
        <p:nvPr/>
      </p:nvGrpSpPr>
      <p:grpSpPr>
        <a:xfrm>
          <a:off x="0" y="0"/>
          <a:ext cx="0" cy="0"/>
          <a:chOff x="0" y="0"/>
          <a:chExt cx="0" cy="0"/>
        </a:xfrm>
      </p:grpSpPr>
      <p:sp>
        <p:nvSpPr>
          <p:cNvPr id="99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997"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479"/>
          </p:nvPr>
        </p:nvSpPr>
        <p:spPr/>
        <p:txBody>
          <a:bodyPr/>
          <a:p>
            <a:r>
              <a:t>Footer</a:t>
            </a:r>
          </a:p>
        </p:txBody>
      </p:sp>
      <p:sp>
        <p:nvSpPr>
          <p:cNvPr id="5" name="PlaceHolder 4"/>
          <p:cNvSpPr>
            <a:spLocks noGrp="1"/>
          </p:cNvSpPr>
          <p:nvPr>
            <p:ph type="sldNum" idx="480"/>
          </p:nvPr>
        </p:nvSpPr>
        <p:spPr/>
        <p:txBody>
          <a:bodyPr/>
          <a:p>
            <a:fld id="{A811A371-E0DD-4DBE-97F1-26E723D3BACC}" type="slidenum">
              <a:t>&lt;#&gt;</a:t>
            </a:fld>
          </a:p>
        </p:txBody>
      </p:sp>
      <p:sp>
        <p:nvSpPr>
          <p:cNvPr id="6" name="PlaceHolder 5"/>
          <p:cNvSpPr>
            <a:spLocks noGrp="1"/>
          </p:cNvSpPr>
          <p:nvPr>
            <p:ph type="dt" idx="478"/>
          </p:nvPr>
        </p:nvSpPr>
        <p:spPr/>
        <p:txBody>
          <a:bodyPr/>
          <a:p>
            <a:r>
              <a:rPr lang="fr-FR"/>
              <a:t/>
            </a: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47">
    <p:spTree>
      <p:nvGrpSpPr>
        <p:cNvPr id="1" name=""/>
        <p:cNvGrpSpPr/>
        <p:nvPr/>
      </p:nvGrpSpPr>
      <p:grpSpPr>
        <a:xfrm>
          <a:off x="0" y="0"/>
          <a:ext cx="0" cy="0"/>
          <a:chOff x="0" y="0"/>
          <a:chExt cx="0" cy="0"/>
        </a:xfrm>
      </p:grpSpPr>
      <p:sp>
        <p:nvSpPr>
          <p:cNvPr id="2" name="PlaceHolder 1"/>
          <p:cNvSpPr>
            <a:spLocks noGrp="1"/>
          </p:cNvSpPr>
          <p:nvPr>
            <p:ph type="ftr" idx="482"/>
          </p:nvPr>
        </p:nvSpPr>
        <p:spPr/>
        <p:txBody>
          <a:bodyPr/>
          <a:p>
            <a:r>
              <a:t>Footer</a:t>
            </a:r>
          </a:p>
        </p:txBody>
      </p:sp>
      <p:sp>
        <p:nvSpPr>
          <p:cNvPr id="3" name="PlaceHolder 2"/>
          <p:cNvSpPr>
            <a:spLocks noGrp="1"/>
          </p:cNvSpPr>
          <p:nvPr>
            <p:ph type="sldNum" idx="483"/>
          </p:nvPr>
        </p:nvSpPr>
        <p:spPr/>
        <p:txBody>
          <a:bodyPr/>
          <a:p>
            <a:fld id="{6E7EE047-662A-4B18-994C-3B15984C9AD8}" type="slidenum">
              <a:t>&lt;#&gt;</a:t>
            </a:fld>
          </a:p>
        </p:txBody>
      </p:sp>
      <p:sp>
        <p:nvSpPr>
          <p:cNvPr id="4" name="PlaceHolder 3"/>
          <p:cNvSpPr>
            <a:spLocks noGrp="1"/>
          </p:cNvSpPr>
          <p:nvPr>
            <p:ph type="dt" idx="481"/>
          </p:nvPr>
        </p:nvSpPr>
        <p:spPr/>
        <p:txBody>
          <a:bodyPr/>
          <a:p>
            <a:r>
              <a:rPr lang="fr-FR"/>
              <a:t/>
            </a: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48">
    <p:spTree>
      <p:nvGrpSpPr>
        <p:cNvPr id="1" name=""/>
        <p:cNvGrpSpPr/>
        <p:nvPr/>
      </p:nvGrpSpPr>
      <p:grpSpPr>
        <a:xfrm>
          <a:off x="0" y="0"/>
          <a:ext cx="0" cy="0"/>
          <a:chOff x="0" y="0"/>
          <a:chExt cx="0" cy="0"/>
        </a:xfrm>
      </p:grpSpPr>
      <p:sp>
        <p:nvSpPr>
          <p:cNvPr id="2" name="PlaceHolder 1"/>
          <p:cNvSpPr>
            <a:spLocks noGrp="1"/>
          </p:cNvSpPr>
          <p:nvPr>
            <p:ph type="ftr" idx="485"/>
          </p:nvPr>
        </p:nvSpPr>
        <p:spPr/>
        <p:txBody>
          <a:bodyPr/>
          <a:p>
            <a:r>
              <a:t>Footer</a:t>
            </a:r>
          </a:p>
        </p:txBody>
      </p:sp>
      <p:sp>
        <p:nvSpPr>
          <p:cNvPr id="3" name="PlaceHolder 2"/>
          <p:cNvSpPr>
            <a:spLocks noGrp="1"/>
          </p:cNvSpPr>
          <p:nvPr>
            <p:ph type="sldNum" idx="486"/>
          </p:nvPr>
        </p:nvSpPr>
        <p:spPr/>
        <p:txBody>
          <a:bodyPr/>
          <a:p>
            <a:fld id="{5FB136EB-311E-4E2E-860A-8089FBC4F8D0}" type="slidenum">
              <a:t>&lt;#&gt;</a:t>
            </a:fld>
          </a:p>
        </p:txBody>
      </p:sp>
      <p:sp>
        <p:nvSpPr>
          <p:cNvPr id="4" name="PlaceHolder 3"/>
          <p:cNvSpPr>
            <a:spLocks noGrp="1"/>
          </p:cNvSpPr>
          <p:nvPr>
            <p:ph type="dt" idx="484"/>
          </p:nvPr>
        </p:nvSpPr>
        <p:spPr/>
        <p:txBody>
          <a:bodyPr/>
          <a:p>
            <a:r>
              <a:rPr lang="fr-FR"/>
              <a:t/>
            </a: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49">
    <p:spTree>
      <p:nvGrpSpPr>
        <p:cNvPr id="1" name=""/>
        <p:cNvGrpSpPr/>
        <p:nvPr/>
      </p:nvGrpSpPr>
      <p:grpSpPr>
        <a:xfrm>
          <a:off x="0" y="0"/>
          <a:ext cx="0" cy="0"/>
          <a:chOff x="0" y="0"/>
          <a:chExt cx="0" cy="0"/>
        </a:xfrm>
      </p:grpSpPr>
      <p:sp>
        <p:nvSpPr>
          <p:cNvPr id="101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01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488"/>
          </p:nvPr>
        </p:nvSpPr>
        <p:spPr/>
        <p:txBody>
          <a:bodyPr/>
          <a:p>
            <a:r>
              <a:t>Footer</a:t>
            </a:r>
          </a:p>
        </p:txBody>
      </p:sp>
      <p:sp>
        <p:nvSpPr>
          <p:cNvPr id="5" name="PlaceHolder 4"/>
          <p:cNvSpPr>
            <a:spLocks noGrp="1"/>
          </p:cNvSpPr>
          <p:nvPr>
            <p:ph type="sldNum" idx="489"/>
          </p:nvPr>
        </p:nvSpPr>
        <p:spPr/>
        <p:txBody>
          <a:bodyPr/>
          <a:p>
            <a:fld id="{7AF45C8B-8E8B-443A-B6B9-5776F63B217C}" type="slidenum">
              <a:t>&lt;#&gt;</a:t>
            </a:fld>
          </a:p>
        </p:txBody>
      </p:sp>
      <p:sp>
        <p:nvSpPr>
          <p:cNvPr id="6" name="PlaceHolder 5"/>
          <p:cNvSpPr>
            <a:spLocks noGrp="1"/>
          </p:cNvSpPr>
          <p:nvPr>
            <p:ph type="dt" idx="487"/>
          </p:nvPr>
        </p:nvSpPr>
        <p:spPr/>
        <p:txBody>
          <a:bodyPr/>
          <a:p>
            <a:r>
              <a:rPr lang="fr-FR"/>
              <a:t/>
            </a: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50">
    <p:spTree>
      <p:nvGrpSpPr>
        <p:cNvPr id="1" name=""/>
        <p:cNvGrpSpPr/>
        <p:nvPr/>
      </p:nvGrpSpPr>
      <p:grpSpPr>
        <a:xfrm>
          <a:off x="0" y="0"/>
          <a:ext cx="0" cy="0"/>
          <a:chOff x="0" y="0"/>
          <a:chExt cx="0" cy="0"/>
        </a:xfrm>
      </p:grpSpPr>
      <p:sp>
        <p:nvSpPr>
          <p:cNvPr id="2" name="PlaceHolder 1"/>
          <p:cNvSpPr>
            <a:spLocks noGrp="1"/>
          </p:cNvSpPr>
          <p:nvPr>
            <p:ph type="ftr" idx="491"/>
          </p:nvPr>
        </p:nvSpPr>
        <p:spPr/>
        <p:txBody>
          <a:bodyPr/>
          <a:p>
            <a:r>
              <a:t>Footer</a:t>
            </a:r>
          </a:p>
        </p:txBody>
      </p:sp>
      <p:sp>
        <p:nvSpPr>
          <p:cNvPr id="3" name="PlaceHolder 2"/>
          <p:cNvSpPr>
            <a:spLocks noGrp="1"/>
          </p:cNvSpPr>
          <p:nvPr>
            <p:ph type="sldNum" idx="492"/>
          </p:nvPr>
        </p:nvSpPr>
        <p:spPr/>
        <p:txBody>
          <a:bodyPr/>
          <a:p>
            <a:fld id="{FBFF9FE6-4543-4AB9-AC3B-3E2F58312EAB}" type="slidenum">
              <a:t>&lt;#&gt;</a:t>
            </a:fld>
          </a:p>
        </p:txBody>
      </p:sp>
      <p:sp>
        <p:nvSpPr>
          <p:cNvPr id="4" name="PlaceHolder 3"/>
          <p:cNvSpPr>
            <a:spLocks noGrp="1"/>
          </p:cNvSpPr>
          <p:nvPr>
            <p:ph type="dt" idx="490"/>
          </p:nvPr>
        </p:nvSpPr>
        <p:spPr/>
        <p:txBody>
          <a:bodyPr/>
          <a:p>
            <a:r>
              <a:rPr lang="fr-FR"/>
              <a:t/>
            </a: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51">
    <p:spTree>
      <p:nvGrpSpPr>
        <p:cNvPr id="1" name=""/>
        <p:cNvGrpSpPr/>
        <p:nvPr/>
      </p:nvGrpSpPr>
      <p:grpSpPr>
        <a:xfrm>
          <a:off x="0" y="0"/>
          <a:ext cx="0" cy="0"/>
          <a:chOff x="0" y="0"/>
          <a:chExt cx="0" cy="0"/>
        </a:xfrm>
      </p:grpSpPr>
      <p:sp>
        <p:nvSpPr>
          <p:cNvPr id="102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02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02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494"/>
          </p:nvPr>
        </p:nvSpPr>
        <p:spPr/>
        <p:txBody>
          <a:bodyPr/>
          <a:p>
            <a:r>
              <a:t>Footer</a:t>
            </a:r>
          </a:p>
        </p:txBody>
      </p:sp>
      <p:sp>
        <p:nvSpPr>
          <p:cNvPr id="6" name="PlaceHolder 5"/>
          <p:cNvSpPr>
            <a:spLocks noGrp="1"/>
          </p:cNvSpPr>
          <p:nvPr>
            <p:ph type="sldNum" idx="495"/>
          </p:nvPr>
        </p:nvSpPr>
        <p:spPr/>
        <p:txBody>
          <a:bodyPr/>
          <a:p>
            <a:fld id="{4C68038D-91B0-4C63-908A-FC06E6BD7FF7}" type="slidenum">
              <a:t>&lt;#&gt;</a:t>
            </a:fld>
          </a:p>
        </p:txBody>
      </p:sp>
      <p:sp>
        <p:nvSpPr>
          <p:cNvPr id="7" name="PlaceHolder 6"/>
          <p:cNvSpPr>
            <a:spLocks noGrp="1"/>
          </p:cNvSpPr>
          <p:nvPr>
            <p:ph type="dt" idx="493"/>
          </p:nvPr>
        </p:nvSpPr>
        <p:spPr/>
        <p:txBody>
          <a:bodyPr/>
          <a:p>
            <a:r>
              <a:rPr lang="fr-FR"/>
              <a:t/>
            </a: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52">
    <p:spTree>
      <p:nvGrpSpPr>
        <p:cNvPr id="1" name=""/>
        <p:cNvGrpSpPr/>
        <p:nvPr/>
      </p:nvGrpSpPr>
      <p:grpSpPr>
        <a:xfrm>
          <a:off x="0" y="0"/>
          <a:ext cx="0" cy="0"/>
          <a:chOff x="0" y="0"/>
          <a:chExt cx="0" cy="0"/>
        </a:xfrm>
      </p:grpSpPr>
      <p:sp>
        <p:nvSpPr>
          <p:cNvPr id="2" name="PlaceHolder 1"/>
          <p:cNvSpPr>
            <a:spLocks noGrp="1"/>
          </p:cNvSpPr>
          <p:nvPr>
            <p:ph type="ftr" idx="497"/>
          </p:nvPr>
        </p:nvSpPr>
        <p:spPr/>
        <p:txBody>
          <a:bodyPr/>
          <a:p>
            <a:r>
              <a:t>Footer</a:t>
            </a:r>
          </a:p>
        </p:txBody>
      </p:sp>
      <p:sp>
        <p:nvSpPr>
          <p:cNvPr id="3" name="PlaceHolder 2"/>
          <p:cNvSpPr>
            <a:spLocks noGrp="1"/>
          </p:cNvSpPr>
          <p:nvPr>
            <p:ph type="sldNum" idx="498"/>
          </p:nvPr>
        </p:nvSpPr>
        <p:spPr/>
        <p:txBody>
          <a:bodyPr/>
          <a:p>
            <a:fld id="{5A52F98B-6917-490B-96D5-F30DD4ADDF86}" type="slidenum">
              <a:t>&lt;#&gt;</a:t>
            </a:fld>
          </a:p>
        </p:txBody>
      </p:sp>
      <p:sp>
        <p:nvSpPr>
          <p:cNvPr id="4" name="PlaceHolder 3"/>
          <p:cNvSpPr>
            <a:spLocks noGrp="1"/>
          </p:cNvSpPr>
          <p:nvPr>
            <p:ph type="dt" idx="496"/>
          </p:nvPr>
        </p:nvSpPr>
        <p:spPr/>
        <p:txBody>
          <a:bodyPr/>
          <a:p>
            <a:r>
              <a:rPr lang="fr-FR"/>
              <a:t/>
            </a: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53">
    <p:spTree>
      <p:nvGrpSpPr>
        <p:cNvPr id="1" name=""/>
        <p:cNvGrpSpPr/>
        <p:nvPr/>
      </p:nvGrpSpPr>
      <p:grpSpPr>
        <a:xfrm>
          <a:off x="0" y="0"/>
          <a:ext cx="0" cy="0"/>
          <a:chOff x="0" y="0"/>
          <a:chExt cx="0" cy="0"/>
        </a:xfrm>
      </p:grpSpPr>
      <p:sp>
        <p:nvSpPr>
          <p:cNvPr id="104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500"/>
          </p:nvPr>
        </p:nvSpPr>
        <p:spPr/>
        <p:txBody>
          <a:bodyPr/>
          <a:p>
            <a:r>
              <a:t>Footer</a:t>
            </a:r>
          </a:p>
        </p:txBody>
      </p:sp>
      <p:sp>
        <p:nvSpPr>
          <p:cNvPr id="4" name="PlaceHolder 3"/>
          <p:cNvSpPr>
            <a:spLocks noGrp="1"/>
          </p:cNvSpPr>
          <p:nvPr>
            <p:ph type="sldNum" idx="501"/>
          </p:nvPr>
        </p:nvSpPr>
        <p:spPr/>
        <p:txBody>
          <a:bodyPr/>
          <a:p>
            <a:fld id="{3D0C12FA-D963-4327-B47D-23E669A75FE3}" type="slidenum">
              <a:t>&lt;#&gt;</a:t>
            </a:fld>
          </a:p>
        </p:txBody>
      </p:sp>
      <p:sp>
        <p:nvSpPr>
          <p:cNvPr id="5" name="PlaceHolder 4"/>
          <p:cNvSpPr>
            <a:spLocks noGrp="1"/>
          </p:cNvSpPr>
          <p:nvPr>
            <p:ph type="dt" idx="499"/>
          </p:nvPr>
        </p:nvSpPr>
        <p:spPr/>
        <p:txBody>
          <a:bodyPr/>
          <a:p>
            <a:r>
              <a:rPr lang="fr-FR"/>
              <a:t/>
            </a: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54">
    <p:spTree>
      <p:nvGrpSpPr>
        <p:cNvPr id="1" name=""/>
        <p:cNvGrpSpPr/>
        <p:nvPr/>
      </p:nvGrpSpPr>
      <p:grpSpPr>
        <a:xfrm>
          <a:off x="0" y="0"/>
          <a:ext cx="0" cy="0"/>
          <a:chOff x="0" y="0"/>
          <a:chExt cx="0" cy="0"/>
        </a:xfrm>
      </p:grpSpPr>
      <p:sp>
        <p:nvSpPr>
          <p:cNvPr id="2" name="PlaceHolder 1"/>
          <p:cNvSpPr>
            <a:spLocks noGrp="1"/>
          </p:cNvSpPr>
          <p:nvPr>
            <p:ph type="ftr" idx="503"/>
          </p:nvPr>
        </p:nvSpPr>
        <p:spPr/>
        <p:txBody>
          <a:bodyPr/>
          <a:p>
            <a:r>
              <a:t>Footer</a:t>
            </a:r>
          </a:p>
        </p:txBody>
      </p:sp>
      <p:sp>
        <p:nvSpPr>
          <p:cNvPr id="3" name="PlaceHolder 2"/>
          <p:cNvSpPr>
            <a:spLocks noGrp="1"/>
          </p:cNvSpPr>
          <p:nvPr>
            <p:ph type="sldNum" idx="504"/>
          </p:nvPr>
        </p:nvSpPr>
        <p:spPr/>
        <p:txBody>
          <a:bodyPr/>
          <a:p>
            <a:fld id="{3FAD6D17-1DA4-41BD-BFD2-0503C3A98ECF}" type="slidenum">
              <a:t>&lt;#&gt;</a:t>
            </a:fld>
          </a:p>
        </p:txBody>
      </p:sp>
      <p:sp>
        <p:nvSpPr>
          <p:cNvPr id="4" name="PlaceHolder 3"/>
          <p:cNvSpPr>
            <a:spLocks noGrp="1"/>
          </p:cNvSpPr>
          <p:nvPr>
            <p:ph type="dt" idx="502"/>
          </p:nvPr>
        </p:nvSpPr>
        <p:spPr/>
        <p:txBody>
          <a:bodyPr/>
          <a:p>
            <a:r>
              <a:rPr lang="fr-FR"/>
              <a:t/>
            </a: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55">
    <p:spTree>
      <p:nvGrpSpPr>
        <p:cNvPr id="1" name=""/>
        <p:cNvGrpSpPr/>
        <p:nvPr/>
      </p:nvGrpSpPr>
      <p:grpSpPr>
        <a:xfrm>
          <a:off x="0" y="0"/>
          <a:ext cx="0" cy="0"/>
          <a:chOff x="0" y="0"/>
          <a:chExt cx="0" cy="0"/>
        </a:xfrm>
      </p:grpSpPr>
      <p:sp>
        <p:nvSpPr>
          <p:cNvPr id="2" name="PlaceHolder 1"/>
          <p:cNvSpPr>
            <a:spLocks noGrp="1"/>
          </p:cNvSpPr>
          <p:nvPr>
            <p:ph type="ftr" idx="506"/>
          </p:nvPr>
        </p:nvSpPr>
        <p:spPr/>
        <p:txBody>
          <a:bodyPr/>
          <a:p>
            <a:r>
              <a:t>Footer</a:t>
            </a:r>
          </a:p>
        </p:txBody>
      </p:sp>
      <p:sp>
        <p:nvSpPr>
          <p:cNvPr id="3" name="PlaceHolder 2"/>
          <p:cNvSpPr>
            <a:spLocks noGrp="1"/>
          </p:cNvSpPr>
          <p:nvPr>
            <p:ph type="sldNum" idx="507"/>
          </p:nvPr>
        </p:nvSpPr>
        <p:spPr/>
        <p:txBody>
          <a:bodyPr/>
          <a:p>
            <a:fld id="{06817AAC-0620-4460-AA9F-00F246D299FA}" type="slidenum">
              <a:t>&lt;#&gt;</a:t>
            </a:fld>
          </a:p>
        </p:txBody>
      </p:sp>
      <p:sp>
        <p:nvSpPr>
          <p:cNvPr id="4" name="PlaceHolder 3"/>
          <p:cNvSpPr>
            <a:spLocks noGrp="1"/>
          </p:cNvSpPr>
          <p:nvPr>
            <p:ph type="dt" idx="505"/>
          </p:nvPr>
        </p:nvSpPr>
        <p:spPr/>
        <p:txBody>
          <a:bodyPr/>
          <a:p>
            <a:r>
              <a:rPr lang="fr-FR"/>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3">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06"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50"/>
          </p:nvPr>
        </p:nvSpPr>
        <p:spPr/>
        <p:txBody>
          <a:bodyPr/>
          <a:p>
            <a:r>
              <a:t>Footer</a:t>
            </a:r>
          </a:p>
        </p:txBody>
      </p:sp>
      <p:sp>
        <p:nvSpPr>
          <p:cNvPr id="5" name="PlaceHolder 4"/>
          <p:cNvSpPr>
            <a:spLocks noGrp="1"/>
          </p:cNvSpPr>
          <p:nvPr>
            <p:ph type="sldNum" idx="51"/>
          </p:nvPr>
        </p:nvSpPr>
        <p:spPr/>
        <p:txBody>
          <a:bodyPr/>
          <a:p>
            <a:fld id="{CBCA1A76-E2D9-44F3-9733-E5B0745C1F1E}" type="slidenum">
              <a:t>&lt;#&gt;</a:t>
            </a:fld>
          </a:p>
        </p:txBody>
      </p:sp>
      <p:sp>
        <p:nvSpPr>
          <p:cNvPr id="6" name="PlaceHolder 5"/>
          <p:cNvSpPr>
            <a:spLocks noGrp="1"/>
          </p:cNvSpPr>
          <p:nvPr>
            <p:ph type="dt" idx="49"/>
          </p:nvPr>
        </p:nvSpPr>
        <p:spPr/>
        <p:txBody>
          <a:bodyPr/>
          <a:p>
            <a:r>
              <a:rPr lang="fr-FR"/>
              <a:t/>
            </a: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56">
    <p:spTree>
      <p:nvGrpSpPr>
        <p:cNvPr id="1" name=""/>
        <p:cNvGrpSpPr/>
        <p:nvPr/>
      </p:nvGrpSpPr>
      <p:grpSpPr>
        <a:xfrm>
          <a:off x="0" y="0"/>
          <a:ext cx="0" cy="0"/>
          <a:chOff x="0" y="0"/>
          <a:chExt cx="0" cy="0"/>
        </a:xfrm>
      </p:grpSpPr>
      <p:sp>
        <p:nvSpPr>
          <p:cNvPr id="2" name="PlaceHolder 1"/>
          <p:cNvSpPr>
            <a:spLocks noGrp="1"/>
          </p:cNvSpPr>
          <p:nvPr>
            <p:ph type="ftr" idx="509"/>
          </p:nvPr>
        </p:nvSpPr>
        <p:spPr/>
        <p:txBody>
          <a:bodyPr/>
          <a:p>
            <a:r>
              <a:t>Footer</a:t>
            </a:r>
          </a:p>
        </p:txBody>
      </p:sp>
      <p:sp>
        <p:nvSpPr>
          <p:cNvPr id="3" name="PlaceHolder 2"/>
          <p:cNvSpPr>
            <a:spLocks noGrp="1"/>
          </p:cNvSpPr>
          <p:nvPr>
            <p:ph type="sldNum" idx="510"/>
          </p:nvPr>
        </p:nvSpPr>
        <p:spPr/>
        <p:txBody>
          <a:bodyPr/>
          <a:p>
            <a:fld id="{FE3B4F06-2297-4985-819A-C54ACB441A72}" type="slidenum">
              <a:t>&lt;#&gt;</a:t>
            </a:fld>
          </a:p>
        </p:txBody>
      </p:sp>
      <p:sp>
        <p:nvSpPr>
          <p:cNvPr id="4" name="PlaceHolder 3"/>
          <p:cNvSpPr>
            <a:spLocks noGrp="1"/>
          </p:cNvSpPr>
          <p:nvPr>
            <p:ph type="dt" idx="508"/>
          </p:nvPr>
        </p:nvSpPr>
        <p:spPr/>
        <p:txBody>
          <a:bodyPr/>
          <a:p>
            <a:r>
              <a:rPr lang="fr-FR"/>
              <a:t/>
            </a: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57">
    <p:spTree>
      <p:nvGrpSpPr>
        <p:cNvPr id="1" name=""/>
        <p:cNvGrpSpPr/>
        <p:nvPr/>
      </p:nvGrpSpPr>
      <p:grpSpPr>
        <a:xfrm>
          <a:off x="0" y="0"/>
          <a:ext cx="0" cy="0"/>
          <a:chOff x="0" y="0"/>
          <a:chExt cx="0" cy="0"/>
        </a:xfrm>
      </p:grpSpPr>
      <p:sp>
        <p:nvSpPr>
          <p:cNvPr id="106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06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512"/>
          </p:nvPr>
        </p:nvSpPr>
        <p:spPr/>
        <p:txBody>
          <a:bodyPr/>
          <a:p>
            <a:r>
              <a:t>Footer</a:t>
            </a:r>
          </a:p>
        </p:txBody>
      </p:sp>
      <p:sp>
        <p:nvSpPr>
          <p:cNvPr id="5" name="PlaceHolder 4"/>
          <p:cNvSpPr>
            <a:spLocks noGrp="1"/>
          </p:cNvSpPr>
          <p:nvPr>
            <p:ph type="sldNum" idx="513"/>
          </p:nvPr>
        </p:nvSpPr>
        <p:spPr/>
        <p:txBody>
          <a:bodyPr/>
          <a:p>
            <a:fld id="{A7059751-354A-43E4-B8B7-BD6061CB5E3D}" type="slidenum">
              <a:t>&lt;#&gt;</a:t>
            </a:fld>
          </a:p>
        </p:txBody>
      </p:sp>
      <p:sp>
        <p:nvSpPr>
          <p:cNvPr id="6" name="PlaceHolder 5"/>
          <p:cNvSpPr>
            <a:spLocks noGrp="1"/>
          </p:cNvSpPr>
          <p:nvPr>
            <p:ph type="dt" idx="511"/>
          </p:nvPr>
        </p:nvSpPr>
        <p:spPr/>
        <p:txBody>
          <a:bodyPr/>
          <a:p>
            <a:r>
              <a:rPr lang="fr-FR"/>
              <a:t/>
            </a: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58">
    <p:spTree>
      <p:nvGrpSpPr>
        <p:cNvPr id="1" name=""/>
        <p:cNvGrpSpPr/>
        <p:nvPr/>
      </p:nvGrpSpPr>
      <p:grpSpPr>
        <a:xfrm>
          <a:off x="0" y="0"/>
          <a:ext cx="0" cy="0"/>
          <a:chOff x="0" y="0"/>
          <a:chExt cx="0" cy="0"/>
        </a:xfrm>
      </p:grpSpPr>
      <p:sp>
        <p:nvSpPr>
          <p:cNvPr id="2" name="PlaceHolder 1"/>
          <p:cNvSpPr>
            <a:spLocks noGrp="1"/>
          </p:cNvSpPr>
          <p:nvPr>
            <p:ph type="ftr" idx="515"/>
          </p:nvPr>
        </p:nvSpPr>
        <p:spPr/>
        <p:txBody>
          <a:bodyPr/>
          <a:p>
            <a:r>
              <a:t>Footer</a:t>
            </a:r>
          </a:p>
        </p:txBody>
      </p:sp>
      <p:sp>
        <p:nvSpPr>
          <p:cNvPr id="3" name="PlaceHolder 2"/>
          <p:cNvSpPr>
            <a:spLocks noGrp="1"/>
          </p:cNvSpPr>
          <p:nvPr>
            <p:ph type="sldNum" idx="516"/>
          </p:nvPr>
        </p:nvSpPr>
        <p:spPr/>
        <p:txBody>
          <a:bodyPr/>
          <a:p>
            <a:fld id="{5F5D6EFF-07A4-40BB-986A-409FB02C300C}" type="slidenum">
              <a:t>&lt;#&gt;</a:t>
            </a:fld>
          </a:p>
        </p:txBody>
      </p:sp>
      <p:sp>
        <p:nvSpPr>
          <p:cNvPr id="4" name="PlaceHolder 3"/>
          <p:cNvSpPr>
            <a:spLocks noGrp="1"/>
          </p:cNvSpPr>
          <p:nvPr>
            <p:ph type="dt" idx="514"/>
          </p:nvPr>
        </p:nvSpPr>
        <p:spPr/>
        <p:txBody>
          <a:bodyPr/>
          <a:p>
            <a:r>
              <a:rPr lang="fr-FR"/>
              <a:t/>
            </a: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59">
    <p:spTree>
      <p:nvGrpSpPr>
        <p:cNvPr id="1" name=""/>
        <p:cNvGrpSpPr/>
        <p:nvPr/>
      </p:nvGrpSpPr>
      <p:grpSpPr>
        <a:xfrm>
          <a:off x="0" y="0"/>
          <a:ext cx="0" cy="0"/>
          <a:chOff x="0" y="0"/>
          <a:chExt cx="0" cy="0"/>
        </a:xfrm>
      </p:grpSpPr>
      <p:sp>
        <p:nvSpPr>
          <p:cNvPr id="2" name="PlaceHolder 1"/>
          <p:cNvSpPr>
            <a:spLocks noGrp="1"/>
          </p:cNvSpPr>
          <p:nvPr>
            <p:ph type="ftr" idx="518"/>
          </p:nvPr>
        </p:nvSpPr>
        <p:spPr/>
        <p:txBody>
          <a:bodyPr/>
          <a:p>
            <a:r>
              <a:t>Footer</a:t>
            </a:r>
          </a:p>
        </p:txBody>
      </p:sp>
      <p:sp>
        <p:nvSpPr>
          <p:cNvPr id="3" name="PlaceHolder 2"/>
          <p:cNvSpPr>
            <a:spLocks noGrp="1"/>
          </p:cNvSpPr>
          <p:nvPr>
            <p:ph type="sldNum" idx="519"/>
          </p:nvPr>
        </p:nvSpPr>
        <p:spPr/>
        <p:txBody>
          <a:bodyPr/>
          <a:p>
            <a:fld id="{A7D49B27-69B4-49C3-A3A5-4E738C5AB54E}" type="slidenum">
              <a:t>&lt;#&gt;</a:t>
            </a:fld>
          </a:p>
        </p:txBody>
      </p:sp>
      <p:sp>
        <p:nvSpPr>
          <p:cNvPr id="4" name="PlaceHolder 3"/>
          <p:cNvSpPr>
            <a:spLocks noGrp="1"/>
          </p:cNvSpPr>
          <p:nvPr>
            <p:ph type="dt" idx="517"/>
          </p:nvPr>
        </p:nvSpPr>
        <p:spPr/>
        <p:txBody>
          <a:bodyPr/>
          <a:p>
            <a:r>
              <a:rPr lang="fr-FR"/>
              <a:t/>
            </a: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Standard 160">
    <p:spTree>
      <p:nvGrpSpPr>
        <p:cNvPr id="1" name=""/>
        <p:cNvGrpSpPr/>
        <p:nvPr/>
      </p:nvGrpSpPr>
      <p:grpSpPr>
        <a:xfrm>
          <a:off x="0" y="0"/>
          <a:ext cx="0" cy="0"/>
          <a:chOff x="0" y="0"/>
          <a:chExt cx="0" cy="0"/>
        </a:xfrm>
      </p:grpSpPr>
      <p:sp>
        <p:nvSpPr>
          <p:cNvPr id="108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08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08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08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087"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 name="PlaceHolder 6"/>
          <p:cNvSpPr>
            <a:spLocks noGrp="1"/>
          </p:cNvSpPr>
          <p:nvPr>
            <p:ph type="ftr" idx="521"/>
          </p:nvPr>
        </p:nvSpPr>
        <p:spPr/>
        <p:txBody>
          <a:bodyPr/>
          <a:p>
            <a:r>
              <a:t>Footer</a:t>
            </a:r>
          </a:p>
        </p:txBody>
      </p:sp>
      <p:sp>
        <p:nvSpPr>
          <p:cNvPr id="8" name="PlaceHolder 7"/>
          <p:cNvSpPr>
            <a:spLocks noGrp="1"/>
          </p:cNvSpPr>
          <p:nvPr>
            <p:ph type="sldNum" idx="522"/>
          </p:nvPr>
        </p:nvSpPr>
        <p:spPr/>
        <p:txBody>
          <a:bodyPr/>
          <a:p>
            <a:fld id="{6E4C3F66-5337-4441-9C4D-6D3D57A93CF2}" type="slidenum">
              <a:t>&lt;#&gt;</a:t>
            </a:fld>
          </a:p>
        </p:txBody>
      </p:sp>
      <p:sp>
        <p:nvSpPr>
          <p:cNvPr id="9" name="PlaceHolder 8"/>
          <p:cNvSpPr>
            <a:spLocks noGrp="1"/>
          </p:cNvSpPr>
          <p:nvPr>
            <p:ph type="dt" idx="520"/>
          </p:nvPr>
        </p:nvSpPr>
        <p:spPr/>
        <p:txBody>
          <a:bodyPr/>
          <a:p>
            <a:r>
              <a:rPr lang="fr-FR"/>
              <a:t/>
            </a: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mediaAndTx" preserve="1">
  <p:cSld name="Standard 161">
    <p:spTree>
      <p:nvGrpSpPr>
        <p:cNvPr id="1" name=""/>
        <p:cNvGrpSpPr/>
        <p:nvPr/>
      </p:nvGrpSpPr>
      <p:grpSpPr>
        <a:xfrm>
          <a:off x="0" y="0"/>
          <a:ext cx="0" cy="0"/>
          <a:chOff x="0" y="0"/>
          <a:chExt cx="0" cy="0"/>
        </a:xfrm>
      </p:grpSpPr>
      <p:sp>
        <p:nvSpPr>
          <p:cNvPr id="2" name="PlaceHolder 1"/>
          <p:cNvSpPr>
            <a:spLocks noGrp="1"/>
          </p:cNvSpPr>
          <p:nvPr>
            <p:ph type="ftr" idx="524"/>
          </p:nvPr>
        </p:nvSpPr>
        <p:spPr/>
        <p:txBody>
          <a:bodyPr/>
          <a:p>
            <a:r>
              <a:t>Footer</a:t>
            </a:r>
          </a:p>
        </p:txBody>
      </p:sp>
      <p:sp>
        <p:nvSpPr>
          <p:cNvPr id="3" name="PlaceHolder 2"/>
          <p:cNvSpPr>
            <a:spLocks noGrp="1"/>
          </p:cNvSpPr>
          <p:nvPr>
            <p:ph type="sldNum" idx="525"/>
          </p:nvPr>
        </p:nvSpPr>
        <p:spPr/>
        <p:txBody>
          <a:bodyPr/>
          <a:p>
            <a:fld id="{B90B5A18-F01F-4ACE-B044-0637A8E8490A}" type="slidenum">
              <a:t>&lt;#&gt;</a:t>
            </a:fld>
          </a:p>
        </p:txBody>
      </p:sp>
      <p:sp>
        <p:nvSpPr>
          <p:cNvPr id="4" name="PlaceHolder 3"/>
          <p:cNvSpPr>
            <a:spLocks noGrp="1"/>
          </p:cNvSpPr>
          <p:nvPr>
            <p:ph type="dt" idx="523"/>
          </p:nvPr>
        </p:nvSpPr>
        <p:spPr/>
        <p:txBody>
          <a:bodyPr/>
          <a:p>
            <a:r>
              <a:rPr lang="fr-FR"/>
              <a:t/>
            </a: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isposition personnalisée">
    <p:spTree>
      <p:nvGrpSpPr>
        <p:cNvPr id="1" name=""/>
        <p:cNvGrpSpPr/>
        <p:nvPr/>
      </p:nvGrpSpPr>
      <p:grpSpPr>
        <a:xfrm>
          <a:off x="0" y="0"/>
          <a:ext cx="0" cy="0"/>
          <a:chOff x="0" y="0"/>
          <a:chExt cx="0" cy="0"/>
        </a:xfrm>
      </p:grpSpPr>
      <p:sp>
        <p:nvSpPr>
          <p:cNvPr id="2" name="PlaceHolder 1"/>
          <p:cNvSpPr>
            <a:spLocks noGrp="1"/>
          </p:cNvSpPr>
          <p:nvPr>
            <p:ph type="ftr" idx="527"/>
          </p:nvPr>
        </p:nvSpPr>
        <p:spPr/>
        <p:txBody>
          <a:bodyPr/>
          <a:p>
            <a:r>
              <a:t>Footer</a:t>
            </a:r>
          </a:p>
        </p:txBody>
      </p:sp>
      <p:sp>
        <p:nvSpPr>
          <p:cNvPr id="3" name="PlaceHolder 2"/>
          <p:cNvSpPr>
            <a:spLocks noGrp="1"/>
          </p:cNvSpPr>
          <p:nvPr>
            <p:ph type="sldNum" idx="528"/>
          </p:nvPr>
        </p:nvSpPr>
        <p:spPr/>
        <p:txBody>
          <a:bodyPr/>
          <a:p>
            <a:fld id="{EBDE890C-D061-4238-832E-551376458F55}" type="slidenum">
              <a:t>&lt;#&gt;</a:t>
            </a:fld>
          </a:p>
        </p:txBody>
      </p:sp>
      <p:sp>
        <p:nvSpPr>
          <p:cNvPr id="4" name="PlaceHolder 3"/>
          <p:cNvSpPr>
            <a:spLocks noGrp="1"/>
          </p:cNvSpPr>
          <p:nvPr>
            <p:ph type="dt" idx="526"/>
          </p:nvPr>
        </p:nvSpPr>
        <p:spPr/>
        <p:txBody>
          <a:bodyPr/>
          <a:p>
            <a:r>
              <a:rPr lang="fr-FR"/>
              <a:t/>
            </a: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62">
    <p:spTree>
      <p:nvGrpSpPr>
        <p:cNvPr id="1" name=""/>
        <p:cNvGrpSpPr/>
        <p:nvPr/>
      </p:nvGrpSpPr>
      <p:grpSpPr>
        <a:xfrm>
          <a:off x="0" y="0"/>
          <a:ext cx="0" cy="0"/>
          <a:chOff x="0" y="0"/>
          <a:chExt cx="0" cy="0"/>
        </a:xfrm>
      </p:grpSpPr>
      <p:sp>
        <p:nvSpPr>
          <p:cNvPr id="110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10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530"/>
          </p:nvPr>
        </p:nvSpPr>
        <p:spPr/>
        <p:txBody>
          <a:bodyPr/>
          <a:p>
            <a:r>
              <a:t>Footer</a:t>
            </a:r>
          </a:p>
        </p:txBody>
      </p:sp>
      <p:sp>
        <p:nvSpPr>
          <p:cNvPr id="5" name="PlaceHolder 4"/>
          <p:cNvSpPr>
            <a:spLocks noGrp="1"/>
          </p:cNvSpPr>
          <p:nvPr>
            <p:ph type="sldNum" idx="531"/>
          </p:nvPr>
        </p:nvSpPr>
        <p:spPr/>
        <p:txBody>
          <a:bodyPr/>
          <a:p>
            <a:fld id="{17DA84DE-335E-475F-8EF7-FCF6C2CE3A61}" type="slidenum">
              <a:t>&lt;#&gt;</a:t>
            </a:fld>
          </a:p>
        </p:txBody>
      </p:sp>
      <p:sp>
        <p:nvSpPr>
          <p:cNvPr id="6" name="PlaceHolder 5"/>
          <p:cNvSpPr>
            <a:spLocks noGrp="1"/>
          </p:cNvSpPr>
          <p:nvPr>
            <p:ph type="dt" idx="529"/>
          </p:nvPr>
        </p:nvSpPr>
        <p:spPr/>
        <p:txBody>
          <a:bodyPr/>
          <a:p>
            <a:r>
              <a:rPr lang="fr-FR"/>
              <a:t/>
            </a: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63">
    <p:spTree>
      <p:nvGrpSpPr>
        <p:cNvPr id="1" name=""/>
        <p:cNvGrpSpPr/>
        <p:nvPr/>
      </p:nvGrpSpPr>
      <p:grpSpPr>
        <a:xfrm>
          <a:off x="0" y="0"/>
          <a:ext cx="0" cy="0"/>
          <a:chOff x="0" y="0"/>
          <a:chExt cx="0" cy="0"/>
        </a:xfrm>
      </p:grpSpPr>
      <p:sp>
        <p:nvSpPr>
          <p:cNvPr id="2" name="PlaceHolder 1"/>
          <p:cNvSpPr>
            <a:spLocks noGrp="1"/>
          </p:cNvSpPr>
          <p:nvPr>
            <p:ph type="ftr" idx="533"/>
          </p:nvPr>
        </p:nvSpPr>
        <p:spPr/>
        <p:txBody>
          <a:bodyPr/>
          <a:p>
            <a:r>
              <a:t>Footer</a:t>
            </a:r>
          </a:p>
        </p:txBody>
      </p:sp>
      <p:sp>
        <p:nvSpPr>
          <p:cNvPr id="3" name="PlaceHolder 2"/>
          <p:cNvSpPr>
            <a:spLocks noGrp="1"/>
          </p:cNvSpPr>
          <p:nvPr>
            <p:ph type="sldNum" idx="534"/>
          </p:nvPr>
        </p:nvSpPr>
        <p:spPr/>
        <p:txBody>
          <a:bodyPr/>
          <a:p>
            <a:fld id="{0D0A872C-A819-4D96-AC28-C966813389C8}" type="slidenum">
              <a:t>&lt;#&gt;</a:t>
            </a:fld>
          </a:p>
        </p:txBody>
      </p:sp>
      <p:sp>
        <p:nvSpPr>
          <p:cNvPr id="4" name="PlaceHolder 3"/>
          <p:cNvSpPr>
            <a:spLocks noGrp="1"/>
          </p:cNvSpPr>
          <p:nvPr>
            <p:ph type="dt" idx="532"/>
          </p:nvPr>
        </p:nvSpPr>
        <p:spPr/>
        <p:txBody>
          <a:bodyPr/>
          <a:p>
            <a:r>
              <a:rPr lang="fr-FR"/>
              <a:t/>
            </a: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64">
    <p:spTree>
      <p:nvGrpSpPr>
        <p:cNvPr id="1" name=""/>
        <p:cNvGrpSpPr/>
        <p:nvPr/>
      </p:nvGrpSpPr>
      <p:grpSpPr>
        <a:xfrm>
          <a:off x="0" y="0"/>
          <a:ext cx="0" cy="0"/>
          <a:chOff x="0" y="0"/>
          <a:chExt cx="0" cy="0"/>
        </a:xfrm>
      </p:grpSpPr>
      <p:sp>
        <p:nvSpPr>
          <p:cNvPr id="11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11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11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536"/>
          </p:nvPr>
        </p:nvSpPr>
        <p:spPr/>
        <p:txBody>
          <a:bodyPr/>
          <a:p>
            <a:r>
              <a:t>Footer</a:t>
            </a:r>
          </a:p>
        </p:txBody>
      </p:sp>
      <p:sp>
        <p:nvSpPr>
          <p:cNvPr id="6" name="PlaceHolder 5"/>
          <p:cNvSpPr>
            <a:spLocks noGrp="1"/>
          </p:cNvSpPr>
          <p:nvPr>
            <p:ph type="sldNum" idx="537"/>
          </p:nvPr>
        </p:nvSpPr>
        <p:spPr/>
        <p:txBody>
          <a:bodyPr/>
          <a:p>
            <a:fld id="{169E6033-86E8-4634-A81C-DB49A98BED7F}" type="slidenum">
              <a:t>&lt;#&gt;</a:t>
            </a:fld>
          </a:p>
        </p:txBody>
      </p:sp>
      <p:sp>
        <p:nvSpPr>
          <p:cNvPr id="7" name="PlaceHolder 6"/>
          <p:cNvSpPr>
            <a:spLocks noGrp="1"/>
          </p:cNvSpPr>
          <p:nvPr>
            <p:ph type="dt" idx="535"/>
          </p:nvPr>
        </p:nvSpPr>
        <p:spPr/>
        <p:txBody>
          <a:bodyPr/>
          <a:p>
            <a:r>
              <a:rPr lang="fr-FR"/>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4">
    <p:spTree>
      <p:nvGrpSpPr>
        <p:cNvPr id="1" name=""/>
        <p:cNvGrpSpPr/>
        <p:nvPr/>
      </p:nvGrpSpPr>
      <p:grpSpPr>
        <a:xfrm>
          <a:off x="0" y="0"/>
          <a:ext cx="0" cy="0"/>
          <a:chOff x="0" y="0"/>
          <a:chExt cx="0" cy="0"/>
        </a:xfrm>
      </p:grpSpPr>
      <p:sp>
        <p:nvSpPr>
          <p:cNvPr id="2" name="PlaceHolder 1"/>
          <p:cNvSpPr>
            <a:spLocks noGrp="1"/>
          </p:cNvSpPr>
          <p:nvPr>
            <p:ph type="ftr" idx="53"/>
          </p:nvPr>
        </p:nvSpPr>
        <p:spPr/>
        <p:txBody>
          <a:bodyPr/>
          <a:p>
            <a:r>
              <a:t>Footer</a:t>
            </a:r>
          </a:p>
        </p:txBody>
      </p:sp>
      <p:sp>
        <p:nvSpPr>
          <p:cNvPr id="3" name="PlaceHolder 2"/>
          <p:cNvSpPr>
            <a:spLocks noGrp="1"/>
          </p:cNvSpPr>
          <p:nvPr>
            <p:ph type="sldNum" idx="54"/>
          </p:nvPr>
        </p:nvSpPr>
        <p:spPr/>
        <p:txBody>
          <a:bodyPr/>
          <a:p>
            <a:fld id="{A2BF85DE-D915-4515-8BB1-C9CEB2B2DDC6}" type="slidenum">
              <a:t>&lt;#&gt;</a:t>
            </a:fld>
          </a:p>
        </p:txBody>
      </p:sp>
      <p:sp>
        <p:nvSpPr>
          <p:cNvPr id="4" name="PlaceHolder 3"/>
          <p:cNvSpPr>
            <a:spLocks noGrp="1"/>
          </p:cNvSpPr>
          <p:nvPr>
            <p:ph type="dt" idx="52"/>
          </p:nvPr>
        </p:nvSpPr>
        <p:spPr/>
        <p:txBody>
          <a:bodyPr/>
          <a:p>
            <a:r>
              <a:rPr lang="fr-FR"/>
              <a:t/>
            </a: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65">
    <p:spTree>
      <p:nvGrpSpPr>
        <p:cNvPr id="1" name=""/>
        <p:cNvGrpSpPr/>
        <p:nvPr/>
      </p:nvGrpSpPr>
      <p:grpSpPr>
        <a:xfrm>
          <a:off x="0" y="0"/>
          <a:ext cx="0" cy="0"/>
          <a:chOff x="0" y="0"/>
          <a:chExt cx="0" cy="0"/>
        </a:xfrm>
      </p:grpSpPr>
      <p:sp>
        <p:nvSpPr>
          <p:cNvPr id="2" name="PlaceHolder 1"/>
          <p:cNvSpPr>
            <a:spLocks noGrp="1"/>
          </p:cNvSpPr>
          <p:nvPr>
            <p:ph type="ftr" idx="539"/>
          </p:nvPr>
        </p:nvSpPr>
        <p:spPr/>
        <p:txBody>
          <a:bodyPr/>
          <a:p>
            <a:r>
              <a:t>Footer</a:t>
            </a:r>
          </a:p>
        </p:txBody>
      </p:sp>
      <p:sp>
        <p:nvSpPr>
          <p:cNvPr id="3" name="PlaceHolder 2"/>
          <p:cNvSpPr>
            <a:spLocks noGrp="1"/>
          </p:cNvSpPr>
          <p:nvPr>
            <p:ph type="sldNum" idx="540"/>
          </p:nvPr>
        </p:nvSpPr>
        <p:spPr/>
        <p:txBody>
          <a:bodyPr/>
          <a:p>
            <a:fld id="{E48DACE3-A5C6-4D74-9017-C898B628E037}" type="slidenum">
              <a:t>&lt;#&gt;</a:t>
            </a:fld>
          </a:p>
        </p:txBody>
      </p:sp>
      <p:sp>
        <p:nvSpPr>
          <p:cNvPr id="4" name="PlaceHolder 3"/>
          <p:cNvSpPr>
            <a:spLocks noGrp="1"/>
          </p:cNvSpPr>
          <p:nvPr>
            <p:ph type="dt" idx="538"/>
          </p:nvPr>
        </p:nvSpPr>
        <p:spPr/>
        <p:txBody>
          <a:bodyPr/>
          <a:p>
            <a:r>
              <a:rPr lang="fr-FR"/>
              <a:t/>
            </a: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66">
    <p:spTree>
      <p:nvGrpSpPr>
        <p:cNvPr id="1" name=""/>
        <p:cNvGrpSpPr/>
        <p:nvPr/>
      </p:nvGrpSpPr>
      <p:grpSpPr>
        <a:xfrm>
          <a:off x="0" y="0"/>
          <a:ext cx="0" cy="0"/>
          <a:chOff x="0" y="0"/>
          <a:chExt cx="0" cy="0"/>
        </a:xfrm>
      </p:grpSpPr>
      <p:sp>
        <p:nvSpPr>
          <p:cNvPr id="11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542"/>
          </p:nvPr>
        </p:nvSpPr>
        <p:spPr/>
        <p:txBody>
          <a:bodyPr/>
          <a:p>
            <a:r>
              <a:t>Footer</a:t>
            </a:r>
          </a:p>
        </p:txBody>
      </p:sp>
      <p:sp>
        <p:nvSpPr>
          <p:cNvPr id="4" name="PlaceHolder 3"/>
          <p:cNvSpPr>
            <a:spLocks noGrp="1"/>
          </p:cNvSpPr>
          <p:nvPr>
            <p:ph type="sldNum" idx="543"/>
          </p:nvPr>
        </p:nvSpPr>
        <p:spPr/>
        <p:txBody>
          <a:bodyPr/>
          <a:p>
            <a:fld id="{CB745B2C-647A-4203-9AC3-F0AE44CE6E03}" type="slidenum">
              <a:t>&lt;#&gt;</a:t>
            </a:fld>
          </a:p>
        </p:txBody>
      </p:sp>
      <p:sp>
        <p:nvSpPr>
          <p:cNvPr id="5" name="PlaceHolder 4"/>
          <p:cNvSpPr>
            <a:spLocks noGrp="1"/>
          </p:cNvSpPr>
          <p:nvPr>
            <p:ph type="dt" idx="541"/>
          </p:nvPr>
        </p:nvSpPr>
        <p:spPr/>
        <p:txBody>
          <a:bodyPr/>
          <a:p>
            <a:r>
              <a:rPr lang="fr-FR"/>
              <a:t/>
            </a:r>
          </a:p>
        </p:txBody>
      </p:sp>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67">
    <p:spTree>
      <p:nvGrpSpPr>
        <p:cNvPr id="1" name=""/>
        <p:cNvGrpSpPr/>
        <p:nvPr/>
      </p:nvGrpSpPr>
      <p:grpSpPr>
        <a:xfrm>
          <a:off x="0" y="0"/>
          <a:ext cx="0" cy="0"/>
          <a:chOff x="0" y="0"/>
          <a:chExt cx="0" cy="0"/>
        </a:xfrm>
      </p:grpSpPr>
      <p:sp>
        <p:nvSpPr>
          <p:cNvPr id="2" name="PlaceHolder 1"/>
          <p:cNvSpPr>
            <a:spLocks noGrp="1"/>
          </p:cNvSpPr>
          <p:nvPr>
            <p:ph type="ftr" idx="545"/>
          </p:nvPr>
        </p:nvSpPr>
        <p:spPr/>
        <p:txBody>
          <a:bodyPr/>
          <a:p>
            <a:r>
              <a:t>Footer</a:t>
            </a:r>
          </a:p>
        </p:txBody>
      </p:sp>
      <p:sp>
        <p:nvSpPr>
          <p:cNvPr id="3" name="PlaceHolder 2"/>
          <p:cNvSpPr>
            <a:spLocks noGrp="1"/>
          </p:cNvSpPr>
          <p:nvPr>
            <p:ph type="sldNum" idx="546"/>
          </p:nvPr>
        </p:nvSpPr>
        <p:spPr/>
        <p:txBody>
          <a:bodyPr/>
          <a:p>
            <a:fld id="{81C5D8EE-D209-46C1-A770-C10C133366B4}" type="slidenum">
              <a:t>&lt;#&gt;</a:t>
            </a:fld>
          </a:p>
        </p:txBody>
      </p:sp>
      <p:sp>
        <p:nvSpPr>
          <p:cNvPr id="4" name="PlaceHolder 3"/>
          <p:cNvSpPr>
            <a:spLocks noGrp="1"/>
          </p:cNvSpPr>
          <p:nvPr>
            <p:ph type="dt" idx="544"/>
          </p:nvPr>
        </p:nvSpPr>
        <p:spPr/>
        <p:txBody>
          <a:bodyPr/>
          <a:p>
            <a:r>
              <a:rPr lang="fr-FR"/>
              <a:t/>
            </a: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68">
    <p:spTree>
      <p:nvGrpSpPr>
        <p:cNvPr id="1" name=""/>
        <p:cNvGrpSpPr/>
        <p:nvPr/>
      </p:nvGrpSpPr>
      <p:grpSpPr>
        <a:xfrm>
          <a:off x="0" y="0"/>
          <a:ext cx="0" cy="0"/>
          <a:chOff x="0" y="0"/>
          <a:chExt cx="0" cy="0"/>
        </a:xfrm>
      </p:grpSpPr>
      <p:sp>
        <p:nvSpPr>
          <p:cNvPr id="2" name="PlaceHolder 1"/>
          <p:cNvSpPr>
            <a:spLocks noGrp="1"/>
          </p:cNvSpPr>
          <p:nvPr>
            <p:ph type="ftr" idx="548"/>
          </p:nvPr>
        </p:nvSpPr>
        <p:spPr/>
        <p:txBody>
          <a:bodyPr/>
          <a:p>
            <a:r>
              <a:t>Footer</a:t>
            </a:r>
          </a:p>
        </p:txBody>
      </p:sp>
      <p:sp>
        <p:nvSpPr>
          <p:cNvPr id="3" name="PlaceHolder 2"/>
          <p:cNvSpPr>
            <a:spLocks noGrp="1"/>
          </p:cNvSpPr>
          <p:nvPr>
            <p:ph type="sldNum" idx="549"/>
          </p:nvPr>
        </p:nvSpPr>
        <p:spPr/>
        <p:txBody>
          <a:bodyPr/>
          <a:p>
            <a:fld id="{9ACD0EFC-A4B2-4BCC-A155-9F6962F493CE}" type="slidenum">
              <a:t>&lt;#&gt;</a:t>
            </a:fld>
          </a:p>
        </p:txBody>
      </p:sp>
      <p:sp>
        <p:nvSpPr>
          <p:cNvPr id="4" name="PlaceHolder 3"/>
          <p:cNvSpPr>
            <a:spLocks noGrp="1"/>
          </p:cNvSpPr>
          <p:nvPr>
            <p:ph type="dt" idx="547"/>
          </p:nvPr>
        </p:nvSpPr>
        <p:spPr/>
        <p:txBody>
          <a:bodyPr/>
          <a:p>
            <a:r>
              <a:rPr lang="fr-FR"/>
              <a:t/>
            </a: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69">
    <p:spTree>
      <p:nvGrpSpPr>
        <p:cNvPr id="1" name=""/>
        <p:cNvGrpSpPr/>
        <p:nvPr/>
      </p:nvGrpSpPr>
      <p:grpSpPr>
        <a:xfrm>
          <a:off x="0" y="0"/>
          <a:ext cx="0" cy="0"/>
          <a:chOff x="0" y="0"/>
          <a:chExt cx="0" cy="0"/>
        </a:xfrm>
      </p:grpSpPr>
      <p:sp>
        <p:nvSpPr>
          <p:cNvPr id="2" name="PlaceHolder 1"/>
          <p:cNvSpPr>
            <a:spLocks noGrp="1"/>
          </p:cNvSpPr>
          <p:nvPr>
            <p:ph type="ftr" idx="551"/>
          </p:nvPr>
        </p:nvSpPr>
        <p:spPr/>
        <p:txBody>
          <a:bodyPr/>
          <a:p>
            <a:r>
              <a:t>Footer</a:t>
            </a:r>
          </a:p>
        </p:txBody>
      </p:sp>
      <p:sp>
        <p:nvSpPr>
          <p:cNvPr id="3" name="PlaceHolder 2"/>
          <p:cNvSpPr>
            <a:spLocks noGrp="1"/>
          </p:cNvSpPr>
          <p:nvPr>
            <p:ph type="sldNum" idx="552"/>
          </p:nvPr>
        </p:nvSpPr>
        <p:spPr/>
        <p:txBody>
          <a:bodyPr/>
          <a:p>
            <a:fld id="{7AD3DFCD-A2D0-42BF-B972-D76E04247726}" type="slidenum">
              <a:t>&lt;#&gt;</a:t>
            </a:fld>
          </a:p>
        </p:txBody>
      </p:sp>
      <p:sp>
        <p:nvSpPr>
          <p:cNvPr id="4" name="PlaceHolder 3"/>
          <p:cNvSpPr>
            <a:spLocks noGrp="1"/>
          </p:cNvSpPr>
          <p:nvPr>
            <p:ph type="dt" idx="550"/>
          </p:nvPr>
        </p:nvSpPr>
        <p:spPr/>
        <p:txBody>
          <a:bodyPr/>
          <a:p>
            <a:r>
              <a:rPr lang="fr-FR"/>
              <a:t/>
            </a: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70">
    <p:spTree>
      <p:nvGrpSpPr>
        <p:cNvPr id="1" name=""/>
        <p:cNvGrpSpPr/>
        <p:nvPr/>
      </p:nvGrpSpPr>
      <p:grpSpPr>
        <a:xfrm>
          <a:off x="0" y="0"/>
          <a:ext cx="0" cy="0"/>
          <a:chOff x="0" y="0"/>
          <a:chExt cx="0" cy="0"/>
        </a:xfrm>
      </p:grpSpPr>
      <p:sp>
        <p:nvSpPr>
          <p:cNvPr id="114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15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554"/>
          </p:nvPr>
        </p:nvSpPr>
        <p:spPr/>
        <p:txBody>
          <a:bodyPr/>
          <a:p>
            <a:r>
              <a:t>Footer</a:t>
            </a:r>
          </a:p>
        </p:txBody>
      </p:sp>
      <p:sp>
        <p:nvSpPr>
          <p:cNvPr id="5" name="PlaceHolder 4"/>
          <p:cNvSpPr>
            <a:spLocks noGrp="1"/>
          </p:cNvSpPr>
          <p:nvPr>
            <p:ph type="sldNum" idx="555"/>
          </p:nvPr>
        </p:nvSpPr>
        <p:spPr/>
        <p:txBody>
          <a:bodyPr/>
          <a:p>
            <a:fld id="{63DE616B-0921-4926-9E81-A961FD55D43C}" type="slidenum">
              <a:t>&lt;#&gt;</a:t>
            </a:fld>
          </a:p>
        </p:txBody>
      </p:sp>
      <p:sp>
        <p:nvSpPr>
          <p:cNvPr id="6" name="PlaceHolder 5"/>
          <p:cNvSpPr>
            <a:spLocks noGrp="1"/>
          </p:cNvSpPr>
          <p:nvPr>
            <p:ph type="dt" idx="553"/>
          </p:nvPr>
        </p:nvSpPr>
        <p:spPr/>
        <p:txBody>
          <a:bodyPr/>
          <a:p>
            <a:r>
              <a:rPr lang="fr-FR"/>
              <a:t/>
            </a: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71">
    <p:spTree>
      <p:nvGrpSpPr>
        <p:cNvPr id="1" name=""/>
        <p:cNvGrpSpPr/>
        <p:nvPr/>
      </p:nvGrpSpPr>
      <p:grpSpPr>
        <a:xfrm>
          <a:off x="0" y="0"/>
          <a:ext cx="0" cy="0"/>
          <a:chOff x="0" y="0"/>
          <a:chExt cx="0" cy="0"/>
        </a:xfrm>
      </p:grpSpPr>
      <p:sp>
        <p:nvSpPr>
          <p:cNvPr id="2" name="PlaceHolder 1"/>
          <p:cNvSpPr>
            <a:spLocks noGrp="1"/>
          </p:cNvSpPr>
          <p:nvPr>
            <p:ph type="ftr" idx="557"/>
          </p:nvPr>
        </p:nvSpPr>
        <p:spPr/>
        <p:txBody>
          <a:bodyPr/>
          <a:p>
            <a:r>
              <a:t>Footer</a:t>
            </a:r>
          </a:p>
        </p:txBody>
      </p:sp>
      <p:sp>
        <p:nvSpPr>
          <p:cNvPr id="3" name="PlaceHolder 2"/>
          <p:cNvSpPr>
            <a:spLocks noGrp="1"/>
          </p:cNvSpPr>
          <p:nvPr>
            <p:ph type="sldNum" idx="558"/>
          </p:nvPr>
        </p:nvSpPr>
        <p:spPr/>
        <p:txBody>
          <a:bodyPr/>
          <a:p>
            <a:fld id="{341F10E4-A4AB-464D-AF80-4BBBAE9873E4}" type="slidenum">
              <a:t>&lt;#&gt;</a:t>
            </a:fld>
          </a:p>
        </p:txBody>
      </p:sp>
      <p:sp>
        <p:nvSpPr>
          <p:cNvPr id="4" name="PlaceHolder 3"/>
          <p:cNvSpPr>
            <a:spLocks noGrp="1"/>
          </p:cNvSpPr>
          <p:nvPr>
            <p:ph type="dt" idx="556"/>
          </p:nvPr>
        </p:nvSpPr>
        <p:spPr/>
        <p:txBody>
          <a:bodyPr/>
          <a:p>
            <a:r>
              <a:rPr lang="fr-FR"/>
              <a:t/>
            </a: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72">
    <p:spTree>
      <p:nvGrpSpPr>
        <p:cNvPr id="1" name=""/>
        <p:cNvGrpSpPr/>
        <p:nvPr/>
      </p:nvGrpSpPr>
      <p:grpSpPr>
        <a:xfrm>
          <a:off x="0" y="0"/>
          <a:ext cx="0" cy="0"/>
          <a:chOff x="0" y="0"/>
          <a:chExt cx="0" cy="0"/>
        </a:xfrm>
      </p:grpSpPr>
      <p:sp>
        <p:nvSpPr>
          <p:cNvPr id="2" name="PlaceHolder 1"/>
          <p:cNvSpPr>
            <a:spLocks noGrp="1"/>
          </p:cNvSpPr>
          <p:nvPr>
            <p:ph type="ftr" idx="560"/>
          </p:nvPr>
        </p:nvSpPr>
        <p:spPr/>
        <p:txBody>
          <a:bodyPr/>
          <a:p>
            <a:r>
              <a:t>Footer</a:t>
            </a:r>
          </a:p>
        </p:txBody>
      </p:sp>
      <p:sp>
        <p:nvSpPr>
          <p:cNvPr id="3" name="PlaceHolder 2"/>
          <p:cNvSpPr>
            <a:spLocks noGrp="1"/>
          </p:cNvSpPr>
          <p:nvPr>
            <p:ph type="sldNum" idx="561"/>
          </p:nvPr>
        </p:nvSpPr>
        <p:spPr/>
        <p:txBody>
          <a:bodyPr/>
          <a:p>
            <a:fld id="{0F25ED97-5970-4A29-8A4A-1C0402DC1443}" type="slidenum">
              <a:t>&lt;#&gt;</a:t>
            </a:fld>
          </a:p>
        </p:txBody>
      </p:sp>
      <p:sp>
        <p:nvSpPr>
          <p:cNvPr id="4" name="PlaceHolder 3"/>
          <p:cNvSpPr>
            <a:spLocks noGrp="1"/>
          </p:cNvSpPr>
          <p:nvPr>
            <p:ph type="dt" idx="559"/>
          </p:nvPr>
        </p:nvSpPr>
        <p:spPr/>
        <p:txBody>
          <a:bodyPr/>
          <a:p>
            <a:r>
              <a:rPr lang="fr-FR"/>
              <a:t/>
            </a: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73">
    <p:spTree>
      <p:nvGrpSpPr>
        <p:cNvPr id="1" name=""/>
        <p:cNvGrpSpPr/>
        <p:nvPr/>
      </p:nvGrpSpPr>
      <p:grpSpPr>
        <a:xfrm>
          <a:off x="0" y="0"/>
          <a:ext cx="0" cy="0"/>
          <a:chOff x="0" y="0"/>
          <a:chExt cx="0" cy="0"/>
        </a:xfrm>
      </p:grpSpPr>
      <p:sp>
        <p:nvSpPr>
          <p:cNvPr id="116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167"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563"/>
          </p:nvPr>
        </p:nvSpPr>
        <p:spPr/>
        <p:txBody>
          <a:bodyPr/>
          <a:p>
            <a:r>
              <a:t>Footer</a:t>
            </a:r>
          </a:p>
        </p:txBody>
      </p:sp>
      <p:sp>
        <p:nvSpPr>
          <p:cNvPr id="5" name="PlaceHolder 4"/>
          <p:cNvSpPr>
            <a:spLocks noGrp="1"/>
          </p:cNvSpPr>
          <p:nvPr>
            <p:ph type="sldNum" idx="564"/>
          </p:nvPr>
        </p:nvSpPr>
        <p:spPr/>
        <p:txBody>
          <a:bodyPr/>
          <a:p>
            <a:fld id="{F278B4D7-8668-446D-97CD-FB99233D0266}" type="slidenum">
              <a:t>&lt;#&gt;</a:t>
            </a:fld>
          </a:p>
        </p:txBody>
      </p:sp>
      <p:sp>
        <p:nvSpPr>
          <p:cNvPr id="6" name="PlaceHolder 5"/>
          <p:cNvSpPr>
            <a:spLocks noGrp="1"/>
          </p:cNvSpPr>
          <p:nvPr>
            <p:ph type="dt" idx="562"/>
          </p:nvPr>
        </p:nvSpPr>
        <p:spPr/>
        <p:txBody>
          <a:bodyPr/>
          <a:p>
            <a:r>
              <a:rPr lang="fr-FR"/>
              <a:t/>
            </a: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74">
    <p:spTree>
      <p:nvGrpSpPr>
        <p:cNvPr id="1" name=""/>
        <p:cNvGrpSpPr/>
        <p:nvPr/>
      </p:nvGrpSpPr>
      <p:grpSpPr>
        <a:xfrm>
          <a:off x="0" y="0"/>
          <a:ext cx="0" cy="0"/>
          <a:chOff x="0" y="0"/>
          <a:chExt cx="0" cy="0"/>
        </a:xfrm>
      </p:grpSpPr>
      <p:sp>
        <p:nvSpPr>
          <p:cNvPr id="2" name="PlaceHolder 1"/>
          <p:cNvSpPr>
            <a:spLocks noGrp="1"/>
          </p:cNvSpPr>
          <p:nvPr>
            <p:ph type="ftr" idx="566"/>
          </p:nvPr>
        </p:nvSpPr>
        <p:spPr/>
        <p:txBody>
          <a:bodyPr/>
          <a:p>
            <a:r>
              <a:t>Footer</a:t>
            </a:r>
          </a:p>
        </p:txBody>
      </p:sp>
      <p:sp>
        <p:nvSpPr>
          <p:cNvPr id="3" name="PlaceHolder 2"/>
          <p:cNvSpPr>
            <a:spLocks noGrp="1"/>
          </p:cNvSpPr>
          <p:nvPr>
            <p:ph type="sldNum" idx="567"/>
          </p:nvPr>
        </p:nvSpPr>
        <p:spPr/>
        <p:txBody>
          <a:bodyPr/>
          <a:p>
            <a:fld id="{29BD9AB6-9B1D-4F17-B899-5FE52733C4AA}" type="slidenum">
              <a:t>&lt;#&gt;</a:t>
            </a:fld>
          </a:p>
        </p:txBody>
      </p:sp>
      <p:sp>
        <p:nvSpPr>
          <p:cNvPr id="4" name="PlaceHolder 3"/>
          <p:cNvSpPr>
            <a:spLocks noGrp="1"/>
          </p:cNvSpPr>
          <p:nvPr>
            <p:ph type="dt" idx="565"/>
          </p:nvPr>
        </p:nvSpPr>
        <p:spPr/>
        <p:txBody>
          <a:bodyPr/>
          <a:p>
            <a:r>
              <a:rPr lang="fr-FR"/>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5">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1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2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56"/>
          </p:nvPr>
        </p:nvSpPr>
        <p:spPr/>
        <p:txBody>
          <a:bodyPr/>
          <a:p>
            <a:r>
              <a:t>Footer</a:t>
            </a:r>
          </a:p>
        </p:txBody>
      </p:sp>
      <p:sp>
        <p:nvSpPr>
          <p:cNvPr id="6" name="PlaceHolder 5"/>
          <p:cNvSpPr>
            <a:spLocks noGrp="1"/>
          </p:cNvSpPr>
          <p:nvPr>
            <p:ph type="sldNum" idx="57"/>
          </p:nvPr>
        </p:nvSpPr>
        <p:spPr/>
        <p:txBody>
          <a:bodyPr/>
          <a:p>
            <a:fld id="{97E53215-2E07-46F7-A254-47B759E32447}" type="slidenum">
              <a:t>&lt;#&gt;</a:t>
            </a:fld>
          </a:p>
        </p:txBody>
      </p:sp>
      <p:sp>
        <p:nvSpPr>
          <p:cNvPr id="7" name="PlaceHolder 6"/>
          <p:cNvSpPr>
            <a:spLocks noGrp="1"/>
          </p:cNvSpPr>
          <p:nvPr>
            <p:ph type="dt" idx="55"/>
          </p:nvPr>
        </p:nvSpPr>
        <p:spPr/>
        <p:txBody>
          <a:bodyPr/>
          <a:p>
            <a:r>
              <a:rPr lang="fr-FR"/>
              <a:t/>
            </a: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75">
    <p:spTree>
      <p:nvGrpSpPr>
        <p:cNvPr id="1" name=""/>
        <p:cNvGrpSpPr/>
        <p:nvPr/>
      </p:nvGrpSpPr>
      <p:grpSpPr>
        <a:xfrm>
          <a:off x="0" y="0"/>
          <a:ext cx="0" cy="0"/>
          <a:chOff x="0" y="0"/>
          <a:chExt cx="0" cy="0"/>
        </a:xfrm>
      </p:grpSpPr>
      <p:sp>
        <p:nvSpPr>
          <p:cNvPr id="117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18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18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569"/>
          </p:nvPr>
        </p:nvSpPr>
        <p:spPr/>
        <p:txBody>
          <a:bodyPr/>
          <a:p>
            <a:r>
              <a:t>Footer</a:t>
            </a:r>
          </a:p>
        </p:txBody>
      </p:sp>
      <p:sp>
        <p:nvSpPr>
          <p:cNvPr id="6" name="PlaceHolder 5"/>
          <p:cNvSpPr>
            <a:spLocks noGrp="1"/>
          </p:cNvSpPr>
          <p:nvPr>
            <p:ph type="sldNum" idx="570"/>
          </p:nvPr>
        </p:nvSpPr>
        <p:spPr/>
        <p:txBody>
          <a:bodyPr/>
          <a:p>
            <a:fld id="{8EDC0BEF-901B-47FB-903F-3C3C19EAC14F}" type="slidenum">
              <a:t>&lt;#&gt;</a:t>
            </a:fld>
          </a:p>
        </p:txBody>
      </p:sp>
      <p:sp>
        <p:nvSpPr>
          <p:cNvPr id="7" name="PlaceHolder 6"/>
          <p:cNvSpPr>
            <a:spLocks noGrp="1"/>
          </p:cNvSpPr>
          <p:nvPr>
            <p:ph type="dt" idx="568"/>
          </p:nvPr>
        </p:nvSpPr>
        <p:spPr/>
        <p:txBody>
          <a:bodyPr/>
          <a:p>
            <a:r>
              <a:rPr lang="fr-FR"/>
              <a:t/>
            </a: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76">
    <p:spTree>
      <p:nvGrpSpPr>
        <p:cNvPr id="1" name=""/>
        <p:cNvGrpSpPr/>
        <p:nvPr/>
      </p:nvGrpSpPr>
      <p:grpSpPr>
        <a:xfrm>
          <a:off x="0" y="0"/>
          <a:ext cx="0" cy="0"/>
          <a:chOff x="0" y="0"/>
          <a:chExt cx="0" cy="0"/>
        </a:xfrm>
      </p:grpSpPr>
      <p:sp>
        <p:nvSpPr>
          <p:cNvPr id="2" name="PlaceHolder 1"/>
          <p:cNvSpPr>
            <a:spLocks noGrp="1"/>
          </p:cNvSpPr>
          <p:nvPr>
            <p:ph type="ftr" idx="572"/>
          </p:nvPr>
        </p:nvSpPr>
        <p:spPr/>
        <p:txBody>
          <a:bodyPr/>
          <a:p>
            <a:r>
              <a:t>Footer</a:t>
            </a:r>
          </a:p>
        </p:txBody>
      </p:sp>
      <p:sp>
        <p:nvSpPr>
          <p:cNvPr id="3" name="PlaceHolder 2"/>
          <p:cNvSpPr>
            <a:spLocks noGrp="1"/>
          </p:cNvSpPr>
          <p:nvPr>
            <p:ph type="sldNum" idx="573"/>
          </p:nvPr>
        </p:nvSpPr>
        <p:spPr/>
        <p:txBody>
          <a:bodyPr/>
          <a:p>
            <a:fld id="{FEFA18BE-7846-413D-BC5F-C54AB02444D0}" type="slidenum">
              <a:t>&lt;#&gt;</a:t>
            </a:fld>
          </a:p>
        </p:txBody>
      </p:sp>
      <p:sp>
        <p:nvSpPr>
          <p:cNvPr id="4" name="PlaceHolder 3"/>
          <p:cNvSpPr>
            <a:spLocks noGrp="1"/>
          </p:cNvSpPr>
          <p:nvPr>
            <p:ph type="dt" idx="571"/>
          </p:nvPr>
        </p:nvSpPr>
        <p:spPr/>
        <p:txBody>
          <a:bodyPr/>
          <a:p>
            <a:r>
              <a:rPr lang="fr-FR"/>
              <a:t/>
            </a: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77">
    <p:spTree>
      <p:nvGrpSpPr>
        <p:cNvPr id="1" name=""/>
        <p:cNvGrpSpPr/>
        <p:nvPr/>
      </p:nvGrpSpPr>
      <p:grpSpPr>
        <a:xfrm>
          <a:off x="0" y="0"/>
          <a:ext cx="0" cy="0"/>
          <a:chOff x="0" y="0"/>
          <a:chExt cx="0" cy="0"/>
        </a:xfrm>
      </p:grpSpPr>
      <p:sp>
        <p:nvSpPr>
          <p:cNvPr id="119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575"/>
          </p:nvPr>
        </p:nvSpPr>
        <p:spPr/>
        <p:txBody>
          <a:bodyPr/>
          <a:p>
            <a:r>
              <a:t>Footer</a:t>
            </a:r>
          </a:p>
        </p:txBody>
      </p:sp>
      <p:sp>
        <p:nvSpPr>
          <p:cNvPr id="4" name="PlaceHolder 3"/>
          <p:cNvSpPr>
            <a:spLocks noGrp="1"/>
          </p:cNvSpPr>
          <p:nvPr>
            <p:ph type="sldNum" idx="576"/>
          </p:nvPr>
        </p:nvSpPr>
        <p:spPr/>
        <p:txBody>
          <a:bodyPr/>
          <a:p>
            <a:fld id="{CF97BBBC-7E16-49BA-A5B6-6F960DEABB4D}" type="slidenum">
              <a:t>&lt;#&gt;</a:t>
            </a:fld>
          </a:p>
        </p:txBody>
      </p:sp>
      <p:sp>
        <p:nvSpPr>
          <p:cNvPr id="5" name="PlaceHolder 4"/>
          <p:cNvSpPr>
            <a:spLocks noGrp="1"/>
          </p:cNvSpPr>
          <p:nvPr>
            <p:ph type="dt" idx="574"/>
          </p:nvPr>
        </p:nvSpPr>
        <p:spPr/>
        <p:txBody>
          <a:bodyPr/>
          <a:p>
            <a:r>
              <a:rPr lang="fr-FR"/>
              <a:t/>
            </a: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78">
    <p:spTree>
      <p:nvGrpSpPr>
        <p:cNvPr id="1" name=""/>
        <p:cNvGrpSpPr/>
        <p:nvPr/>
      </p:nvGrpSpPr>
      <p:grpSpPr>
        <a:xfrm>
          <a:off x="0" y="0"/>
          <a:ext cx="0" cy="0"/>
          <a:chOff x="0" y="0"/>
          <a:chExt cx="0" cy="0"/>
        </a:xfrm>
      </p:grpSpPr>
      <p:sp>
        <p:nvSpPr>
          <p:cNvPr id="2" name="PlaceHolder 1"/>
          <p:cNvSpPr>
            <a:spLocks noGrp="1"/>
          </p:cNvSpPr>
          <p:nvPr>
            <p:ph type="ftr" idx="578"/>
          </p:nvPr>
        </p:nvSpPr>
        <p:spPr/>
        <p:txBody>
          <a:bodyPr/>
          <a:p>
            <a:r>
              <a:t>Footer</a:t>
            </a:r>
          </a:p>
        </p:txBody>
      </p:sp>
      <p:sp>
        <p:nvSpPr>
          <p:cNvPr id="3" name="PlaceHolder 2"/>
          <p:cNvSpPr>
            <a:spLocks noGrp="1"/>
          </p:cNvSpPr>
          <p:nvPr>
            <p:ph type="sldNum" idx="579"/>
          </p:nvPr>
        </p:nvSpPr>
        <p:spPr/>
        <p:txBody>
          <a:bodyPr/>
          <a:p>
            <a:fld id="{11ECD17D-6829-4074-A745-A06C14871522}" type="slidenum">
              <a:t>&lt;#&gt;</a:t>
            </a:fld>
          </a:p>
        </p:txBody>
      </p:sp>
      <p:sp>
        <p:nvSpPr>
          <p:cNvPr id="4" name="PlaceHolder 3"/>
          <p:cNvSpPr>
            <a:spLocks noGrp="1"/>
          </p:cNvSpPr>
          <p:nvPr>
            <p:ph type="dt" idx="577"/>
          </p:nvPr>
        </p:nvSpPr>
        <p:spPr/>
        <p:txBody>
          <a:bodyPr/>
          <a:p>
            <a:r>
              <a:rPr lang="fr-FR"/>
              <a:t/>
            </a:r>
          </a:p>
        </p:txBody>
      </p:sp>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79">
    <p:spTree>
      <p:nvGrpSpPr>
        <p:cNvPr id="1" name=""/>
        <p:cNvGrpSpPr/>
        <p:nvPr/>
      </p:nvGrpSpPr>
      <p:grpSpPr>
        <a:xfrm>
          <a:off x="0" y="0"/>
          <a:ext cx="0" cy="0"/>
          <a:chOff x="0" y="0"/>
          <a:chExt cx="0" cy="0"/>
        </a:xfrm>
      </p:grpSpPr>
      <p:sp>
        <p:nvSpPr>
          <p:cNvPr id="2" name="PlaceHolder 1"/>
          <p:cNvSpPr>
            <a:spLocks noGrp="1"/>
          </p:cNvSpPr>
          <p:nvPr>
            <p:ph type="ftr" idx="581"/>
          </p:nvPr>
        </p:nvSpPr>
        <p:spPr/>
        <p:txBody>
          <a:bodyPr/>
          <a:p>
            <a:r>
              <a:t>Footer</a:t>
            </a:r>
          </a:p>
        </p:txBody>
      </p:sp>
      <p:sp>
        <p:nvSpPr>
          <p:cNvPr id="3" name="PlaceHolder 2"/>
          <p:cNvSpPr>
            <a:spLocks noGrp="1"/>
          </p:cNvSpPr>
          <p:nvPr>
            <p:ph type="sldNum" idx="582"/>
          </p:nvPr>
        </p:nvSpPr>
        <p:spPr/>
        <p:txBody>
          <a:bodyPr/>
          <a:p>
            <a:fld id="{066FD63C-D9E6-4964-98F1-BAE6FF48C9D7}" type="slidenum">
              <a:t>&lt;#&gt;</a:t>
            </a:fld>
          </a:p>
        </p:txBody>
      </p:sp>
      <p:sp>
        <p:nvSpPr>
          <p:cNvPr id="4" name="PlaceHolder 3"/>
          <p:cNvSpPr>
            <a:spLocks noGrp="1"/>
          </p:cNvSpPr>
          <p:nvPr>
            <p:ph type="dt" idx="580"/>
          </p:nvPr>
        </p:nvSpPr>
        <p:spPr/>
        <p:txBody>
          <a:bodyPr/>
          <a:p>
            <a:r>
              <a:rPr lang="fr-FR"/>
              <a:t/>
            </a: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80">
    <p:spTree>
      <p:nvGrpSpPr>
        <p:cNvPr id="1" name=""/>
        <p:cNvGrpSpPr/>
        <p:nvPr/>
      </p:nvGrpSpPr>
      <p:grpSpPr>
        <a:xfrm>
          <a:off x="0" y="0"/>
          <a:ext cx="0" cy="0"/>
          <a:chOff x="0" y="0"/>
          <a:chExt cx="0" cy="0"/>
        </a:xfrm>
      </p:grpSpPr>
      <p:sp>
        <p:nvSpPr>
          <p:cNvPr id="2" name="PlaceHolder 1"/>
          <p:cNvSpPr>
            <a:spLocks noGrp="1"/>
          </p:cNvSpPr>
          <p:nvPr>
            <p:ph type="ftr" idx="584"/>
          </p:nvPr>
        </p:nvSpPr>
        <p:spPr/>
        <p:txBody>
          <a:bodyPr/>
          <a:p>
            <a:r>
              <a:t>Footer</a:t>
            </a:r>
          </a:p>
        </p:txBody>
      </p:sp>
      <p:sp>
        <p:nvSpPr>
          <p:cNvPr id="3" name="PlaceHolder 2"/>
          <p:cNvSpPr>
            <a:spLocks noGrp="1"/>
          </p:cNvSpPr>
          <p:nvPr>
            <p:ph type="sldNum" idx="585"/>
          </p:nvPr>
        </p:nvSpPr>
        <p:spPr/>
        <p:txBody>
          <a:bodyPr/>
          <a:p>
            <a:fld id="{5F64BB69-B3AB-4582-BAFA-DF87685E1A92}" type="slidenum">
              <a:t>&lt;#&gt;</a:t>
            </a:fld>
          </a:p>
        </p:txBody>
      </p:sp>
      <p:sp>
        <p:nvSpPr>
          <p:cNvPr id="4" name="PlaceHolder 3"/>
          <p:cNvSpPr>
            <a:spLocks noGrp="1"/>
          </p:cNvSpPr>
          <p:nvPr>
            <p:ph type="dt" idx="583"/>
          </p:nvPr>
        </p:nvSpPr>
        <p:spPr/>
        <p:txBody>
          <a:bodyPr/>
          <a:p>
            <a:r>
              <a:rPr lang="fr-FR"/>
              <a:t/>
            </a: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81">
    <p:spTree>
      <p:nvGrpSpPr>
        <p:cNvPr id="1" name=""/>
        <p:cNvGrpSpPr/>
        <p:nvPr/>
      </p:nvGrpSpPr>
      <p:grpSpPr>
        <a:xfrm>
          <a:off x="0" y="0"/>
          <a:ext cx="0" cy="0"/>
          <a:chOff x="0" y="0"/>
          <a:chExt cx="0" cy="0"/>
        </a:xfrm>
      </p:grpSpPr>
      <p:sp>
        <p:nvSpPr>
          <p:cNvPr id="121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217"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587"/>
          </p:nvPr>
        </p:nvSpPr>
        <p:spPr/>
        <p:txBody>
          <a:bodyPr/>
          <a:p>
            <a:r>
              <a:t>Footer</a:t>
            </a:r>
          </a:p>
        </p:txBody>
      </p:sp>
      <p:sp>
        <p:nvSpPr>
          <p:cNvPr id="5" name="PlaceHolder 4"/>
          <p:cNvSpPr>
            <a:spLocks noGrp="1"/>
          </p:cNvSpPr>
          <p:nvPr>
            <p:ph type="sldNum" idx="588"/>
          </p:nvPr>
        </p:nvSpPr>
        <p:spPr/>
        <p:txBody>
          <a:bodyPr/>
          <a:p>
            <a:fld id="{30247330-563B-4DA2-B18A-EBEE65E707D7}" type="slidenum">
              <a:t>&lt;#&gt;</a:t>
            </a:fld>
          </a:p>
        </p:txBody>
      </p:sp>
      <p:sp>
        <p:nvSpPr>
          <p:cNvPr id="6" name="PlaceHolder 5"/>
          <p:cNvSpPr>
            <a:spLocks noGrp="1"/>
          </p:cNvSpPr>
          <p:nvPr>
            <p:ph type="dt" idx="586"/>
          </p:nvPr>
        </p:nvSpPr>
        <p:spPr/>
        <p:txBody>
          <a:bodyPr/>
          <a:p>
            <a:r>
              <a:rPr lang="fr-FR"/>
              <a:t/>
            </a: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82">
    <p:spTree>
      <p:nvGrpSpPr>
        <p:cNvPr id="1" name=""/>
        <p:cNvGrpSpPr/>
        <p:nvPr/>
      </p:nvGrpSpPr>
      <p:grpSpPr>
        <a:xfrm>
          <a:off x="0" y="0"/>
          <a:ext cx="0" cy="0"/>
          <a:chOff x="0" y="0"/>
          <a:chExt cx="0" cy="0"/>
        </a:xfrm>
      </p:grpSpPr>
      <p:sp>
        <p:nvSpPr>
          <p:cNvPr id="2" name="PlaceHolder 1"/>
          <p:cNvSpPr>
            <a:spLocks noGrp="1"/>
          </p:cNvSpPr>
          <p:nvPr>
            <p:ph type="ftr" idx="590"/>
          </p:nvPr>
        </p:nvSpPr>
        <p:spPr/>
        <p:txBody>
          <a:bodyPr/>
          <a:p>
            <a:r>
              <a:t>Footer</a:t>
            </a:r>
          </a:p>
        </p:txBody>
      </p:sp>
      <p:sp>
        <p:nvSpPr>
          <p:cNvPr id="3" name="PlaceHolder 2"/>
          <p:cNvSpPr>
            <a:spLocks noGrp="1"/>
          </p:cNvSpPr>
          <p:nvPr>
            <p:ph type="sldNum" idx="591"/>
          </p:nvPr>
        </p:nvSpPr>
        <p:spPr/>
        <p:txBody>
          <a:bodyPr/>
          <a:p>
            <a:fld id="{F2A89042-B42F-4CFB-B595-2B68B7B967F6}" type="slidenum">
              <a:t>&lt;#&gt;</a:t>
            </a:fld>
          </a:p>
        </p:txBody>
      </p:sp>
      <p:sp>
        <p:nvSpPr>
          <p:cNvPr id="4" name="PlaceHolder 3"/>
          <p:cNvSpPr>
            <a:spLocks noGrp="1"/>
          </p:cNvSpPr>
          <p:nvPr>
            <p:ph type="dt" idx="589"/>
          </p:nvPr>
        </p:nvSpPr>
        <p:spPr/>
        <p:txBody>
          <a:bodyPr/>
          <a:p>
            <a:r>
              <a:rPr lang="fr-FR"/>
              <a:t/>
            </a: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83">
    <p:spTree>
      <p:nvGrpSpPr>
        <p:cNvPr id="1" name=""/>
        <p:cNvGrpSpPr/>
        <p:nvPr/>
      </p:nvGrpSpPr>
      <p:grpSpPr>
        <a:xfrm>
          <a:off x="0" y="0"/>
          <a:ext cx="0" cy="0"/>
          <a:chOff x="0" y="0"/>
          <a:chExt cx="0" cy="0"/>
        </a:xfrm>
      </p:grpSpPr>
      <p:sp>
        <p:nvSpPr>
          <p:cNvPr id="2" name="PlaceHolder 1"/>
          <p:cNvSpPr>
            <a:spLocks noGrp="1"/>
          </p:cNvSpPr>
          <p:nvPr>
            <p:ph type="ftr" idx="593"/>
          </p:nvPr>
        </p:nvSpPr>
        <p:spPr/>
        <p:txBody>
          <a:bodyPr/>
          <a:p>
            <a:r>
              <a:t>Footer</a:t>
            </a:r>
          </a:p>
        </p:txBody>
      </p:sp>
      <p:sp>
        <p:nvSpPr>
          <p:cNvPr id="3" name="PlaceHolder 2"/>
          <p:cNvSpPr>
            <a:spLocks noGrp="1"/>
          </p:cNvSpPr>
          <p:nvPr>
            <p:ph type="sldNum" idx="594"/>
          </p:nvPr>
        </p:nvSpPr>
        <p:spPr/>
        <p:txBody>
          <a:bodyPr/>
          <a:p>
            <a:fld id="{0A495F21-B374-4543-8C40-6A0772C5D614}" type="slidenum">
              <a:t>&lt;#&gt;</a:t>
            </a:fld>
          </a:p>
        </p:txBody>
      </p:sp>
      <p:sp>
        <p:nvSpPr>
          <p:cNvPr id="4" name="PlaceHolder 3"/>
          <p:cNvSpPr>
            <a:spLocks noGrp="1"/>
          </p:cNvSpPr>
          <p:nvPr>
            <p:ph type="dt" idx="592"/>
          </p:nvPr>
        </p:nvSpPr>
        <p:spPr/>
        <p:txBody>
          <a:bodyPr/>
          <a:p>
            <a:r>
              <a:rPr lang="fr-FR"/>
              <a:t/>
            </a: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84">
    <p:spTree>
      <p:nvGrpSpPr>
        <p:cNvPr id="1" name=""/>
        <p:cNvGrpSpPr/>
        <p:nvPr/>
      </p:nvGrpSpPr>
      <p:grpSpPr>
        <a:xfrm>
          <a:off x="0" y="0"/>
          <a:ext cx="0" cy="0"/>
          <a:chOff x="0" y="0"/>
          <a:chExt cx="0" cy="0"/>
        </a:xfrm>
      </p:grpSpPr>
      <p:sp>
        <p:nvSpPr>
          <p:cNvPr id="123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23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596"/>
          </p:nvPr>
        </p:nvSpPr>
        <p:spPr/>
        <p:txBody>
          <a:bodyPr/>
          <a:p>
            <a:r>
              <a:t>Footer</a:t>
            </a:r>
          </a:p>
        </p:txBody>
      </p:sp>
      <p:sp>
        <p:nvSpPr>
          <p:cNvPr id="5" name="PlaceHolder 4"/>
          <p:cNvSpPr>
            <a:spLocks noGrp="1"/>
          </p:cNvSpPr>
          <p:nvPr>
            <p:ph type="sldNum" idx="597"/>
          </p:nvPr>
        </p:nvSpPr>
        <p:spPr/>
        <p:txBody>
          <a:bodyPr/>
          <a:p>
            <a:fld id="{3F33F757-8327-4B73-84FA-B908DE529148}" type="slidenum">
              <a:t>&lt;#&gt;</a:t>
            </a:fld>
          </a:p>
        </p:txBody>
      </p:sp>
      <p:sp>
        <p:nvSpPr>
          <p:cNvPr id="6" name="PlaceHolder 5"/>
          <p:cNvSpPr>
            <a:spLocks noGrp="1"/>
          </p:cNvSpPr>
          <p:nvPr>
            <p:ph type="dt" idx="595"/>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re et texte vertical">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ED98C0CF-B74E-4741-BECA-925A31E49695}" type="slidenum">
              <a:t>&lt;#&gt;</a:t>
            </a:fld>
          </a:p>
        </p:txBody>
      </p:sp>
      <p:sp>
        <p:nvSpPr>
          <p:cNvPr id="4" name="PlaceHolder 3"/>
          <p:cNvSpPr>
            <a:spLocks noGrp="1"/>
          </p:cNvSpPr>
          <p:nvPr>
            <p:ph type="dt" idx="4"/>
          </p:nvPr>
        </p:nvSpPr>
        <p:spPr/>
        <p:txBody>
          <a:bodyPr/>
          <a:p>
            <a:r>
              <a:rPr lang="fr-F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6">
    <p:spTree>
      <p:nvGrpSpPr>
        <p:cNvPr id="1" name=""/>
        <p:cNvGrpSpPr/>
        <p:nvPr/>
      </p:nvGrpSpPr>
      <p:grpSpPr>
        <a:xfrm>
          <a:off x="0" y="0"/>
          <a:ext cx="0" cy="0"/>
          <a:chOff x="0" y="0"/>
          <a:chExt cx="0" cy="0"/>
        </a:xfrm>
      </p:grpSpPr>
      <p:sp>
        <p:nvSpPr>
          <p:cNvPr id="2" name="PlaceHolder 1"/>
          <p:cNvSpPr>
            <a:spLocks noGrp="1"/>
          </p:cNvSpPr>
          <p:nvPr>
            <p:ph type="ftr" idx="59"/>
          </p:nvPr>
        </p:nvSpPr>
        <p:spPr/>
        <p:txBody>
          <a:bodyPr/>
          <a:p>
            <a:r>
              <a:t>Footer</a:t>
            </a:r>
          </a:p>
        </p:txBody>
      </p:sp>
      <p:sp>
        <p:nvSpPr>
          <p:cNvPr id="3" name="PlaceHolder 2"/>
          <p:cNvSpPr>
            <a:spLocks noGrp="1"/>
          </p:cNvSpPr>
          <p:nvPr>
            <p:ph type="sldNum" idx="60"/>
          </p:nvPr>
        </p:nvSpPr>
        <p:spPr/>
        <p:txBody>
          <a:bodyPr/>
          <a:p>
            <a:fld id="{CD84BF1C-6B48-4B34-8CF6-CEE4EF9A18BC}" type="slidenum">
              <a:t>&lt;#&gt;</a:t>
            </a:fld>
          </a:p>
        </p:txBody>
      </p:sp>
      <p:sp>
        <p:nvSpPr>
          <p:cNvPr id="4" name="PlaceHolder 3"/>
          <p:cNvSpPr>
            <a:spLocks noGrp="1"/>
          </p:cNvSpPr>
          <p:nvPr>
            <p:ph type="dt" idx="58"/>
          </p:nvPr>
        </p:nvSpPr>
        <p:spPr/>
        <p:txBody>
          <a:bodyPr/>
          <a:p>
            <a:r>
              <a:rPr lang="fr-FR"/>
              <a:t/>
            </a: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85">
    <p:spTree>
      <p:nvGrpSpPr>
        <p:cNvPr id="1" name=""/>
        <p:cNvGrpSpPr/>
        <p:nvPr/>
      </p:nvGrpSpPr>
      <p:grpSpPr>
        <a:xfrm>
          <a:off x="0" y="0"/>
          <a:ext cx="0" cy="0"/>
          <a:chOff x="0" y="0"/>
          <a:chExt cx="0" cy="0"/>
        </a:xfrm>
      </p:grpSpPr>
      <p:sp>
        <p:nvSpPr>
          <p:cNvPr id="2" name="PlaceHolder 1"/>
          <p:cNvSpPr>
            <a:spLocks noGrp="1"/>
          </p:cNvSpPr>
          <p:nvPr>
            <p:ph type="ftr" idx="599"/>
          </p:nvPr>
        </p:nvSpPr>
        <p:spPr/>
        <p:txBody>
          <a:bodyPr/>
          <a:p>
            <a:r>
              <a:t>Footer</a:t>
            </a:r>
          </a:p>
        </p:txBody>
      </p:sp>
      <p:sp>
        <p:nvSpPr>
          <p:cNvPr id="3" name="PlaceHolder 2"/>
          <p:cNvSpPr>
            <a:spLocks noGrp="1"/>
          </p:cNvSpPr>
          <p:nvPr>
            <p:ph type="sldNum" idx="600"/>
          </p:nvPr>
        </p:nvSpPr>
        <p:spPr/>
        <p:txBody>
          <a:bodyPr/>
          <a:p>
            <a:fld id="{BFB3889B-4CDC-43A2-A095-7FAAF42EBF0D}" type="slidenum">
              <a:t>&lt;#&gt;</a:t>
            </a:fld>
          </a:p>
        </p:txBody>
      </p:sp>
      <p:sp>
        <p:nvSpPr>
          <p:cNvPr id="4" name="PlaceHolder 3"/>
          <p:cNvSpPr>
            <a:spLocks noGrp="1"/>
          </p:cNvSpPr>
          <p:nvPr>
            <p:ph type="dt" idx="598"/>
          </p:nvPr>
        </p:nvSpPr>
        <p:spPr/>
        <p:txBody>
          <a:bodyPr/>
          <a:p>
            <a:r>
              <a:rPr lang="fr-FR"/>
              <a:t/>
            </a: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86">
    <p:spTree>
      <p:nvGrpSpPr>
        <p:cNvPr id="1" name=""/>
        <p:cNvGrpSpPr/>
        <p:nvPr/>
      </p:nvGrpSpPr>
      <p:grpSpPr>
        <a:xfrm>
          <a:off x="0" y="0"/>
          <a:ext cx="0" cy="0"/>
          <a:chOff x="0" y="0"/>
          <a:chExt cx="0" cy="0"/>
        </a:xfrm>
      </p:grpSpPr>
      <p:sp>
        <p:nvSpPr>
          <p:cNvPr id="124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24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24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602"/>
          </p:nvPr>
        </p:nvSpPr>
        <p:spPr/>
        <p:txBody>
          <a:bodyPr/>
          <a:p>
            <a:r>
              <a:t>Footer</a:t>
            </a:r>
          </a:p>
        </p:txBody>
      </p:sp>
      <p:sp>
        <p:nvSpPr>
          <p:cNvPr id="6" name="PlaceHolder 5"/>
          <p:cNvSpPr>
            <a:spLocks noGrp="1"/>
          </p:cNvSpPr>
          <p:nvPr>
            <p:ph type="sldNum" idx="603"/>
          </p:nvPr>
        </p:nvSpPr>
        <p:spPr/>
        <p:txBody>
          <a:bodyPr/>
          <a:p>
            <a:fld id="{951810DA-54E3-4472-8CF7-DD3338314590}" type="slidenum">
              <a:t>&lt;#&gt;</a:t>
            </a:fld>
          </a:p>
        </p:txBody>
      </p:sp>
      <p:sp>
        <p:nvSpPr>
          <p:cNvPr id="7" name="PlaceHolder 6"/>
          <p:cNvSpPr>
            <a:spLocks noGrp="1"/>
          </p:cNvSpPr>
          <p:nvPr>
            <p:ph type="dt" idx="601"/>
          </p:nvPr>
        </p:nvSpPr>
        <p:spPr/>
        <p:txBody>
          <a:bodyPr/>
          <a:p>
            <a:r>
              <a:rPr lang="fr-FR"/>
              <a:t/>
            </a: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87">
    <p:spTree>
      <p:nvGrpSpPr>
        <p:cNvPr id="1" name=""/>
        <p:cNvGrpSpPr/>
        <p:nvPr/>
      </p:nvGrpSpPr>
      <p:grpSpPr>
        <a:xfrm>
          <a:off x="0" y="0"/>
          <a:ext cx="0" cy="0"/>
          <a:chOff x="0" y="0"/>
          <a:chExt cx="0" cy="0"/>
        </a:xfrm>
      </p:grpSpPr>
      <p:sp>
        <p:nvSpPr>
          <p:cNvPr id="2" name="PlaceHolder 1"/>
          <p:cNvSpPr>
            <a:spLocks noGrp="1"/>
          </p:cNvSpPr>
          <p:nvPr>
            <p:ph type="ftr" idx="605"/>
          </p:nvPr>
        </p:nvSpPr>
        <p:spPr/>
        <p:txBody>
          <a:bodyPr/>
          <a:p>
            <a:r>
              <a:t>Footer</a:t>
            </a:r>
          </a:p>
        </p:txBody>
      </p:sp>
      <p:sp>
        <p:nvSpPr>
          <p:cNvPr id="3" name="PlaceHolder 2"/>
          <p:cNvSpPr>
            <a:spLocks noGrp="1"/>
          </p:cNvSpPr>
          <p:nvPr>
            <p:ph type="sldNum" idx="606"/>
          </p:nvPr>
        </p:nvSpPr>
        <p:spPr/>
        <p:txBody>
          <a:bodyPr/>
          <a:p>
            <a:fld id="{091E2489-C5D0-452A-91EF-6069F554C47D}" type="slidenum">
              <a:t>&lt;#&gt;</a:t>
            </a:fld>
          </a:p>
        </p:txBody>
      </p:sp>
      <p:sp>
        <p:nvSpPr>
          <p:cNvPr id="4" name="PlaceHolder 3"/>
          <p:cNvSpPr>
            <a:spLocks noGrp="1"/>
          </p:cNvSpPr>
          <p:nvPr>
            <p:ph type="dt" idx="604"/>
          </p:nvPr>
        </p:nvSpPr>
        <p:spPr/>
        <p:txBody>
          <a:bodyPr/>
          <a:p>
            <a:r>
              <a:rPr lang="fr-FR"/>
              <a:t/>
            </a: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88">
    <p:spTree>
      <p:nvGrpSpPr>
        <p:cNvPr id="1" name=""/>
        <p:cNvGrpSpPr/>
        <p:nvPr/>
      </p:nvGrpSpPr>
      <p:grpSpPr>
        <a:xfrm>
          <a:off x="0" y="0"/>
          <a:ext cx="0" cy="0"/>
          <a:chOff x="0" y="0"/>
          <a:chExt cx="0" cy="0"/>
        </a:xfrm>
      </p:grpSpPr>
      <p:sp>
        <p:nvSpPr>
          <p:cNvPr id="126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608"/>
          </p:nvPr>
        </p:nvSpPr>
        <p:spPr/>
        <p:txBody>
          <a:bodyPr/>
          <a:p>
            <a:r>
              <a:t>Footer</a:t>
            </a:r>
          </a:p>
        </p:txBody>
      </p:sp>
      <p:sp>
        <p:nvSpPr>
          <p:cNvPr id="4" name="PlaceHolder 3"/>
          <p:cNvSpPr>
            <a:spLocks noGrp="1"/>
          </p:cNvSpPr>
          <p:nvPr>
            <p:ph type="sldNum" idx="609"/>
          </p:nvPr>
        </p:nvSpPr>
        <p:spPr/>
        <p:txBody>
          <a:bodyPr/>
          <a:p>
            <a:fld id="{DDF3BAD0-E47C-4E4B-8486-E9CBF7DB0EB0}" type="slidenum">
              <a:t>&lt;#&gt;</a:t>
            </a:fld>
          </a:p>
        </p:txBody>
      </p:sp>
      <p:sp>
        <p:nvSpPr>
          <p:cNvPr id="5" name="PlaceHolder 4"/>
          <p:cNvSpPr>
            <a:spLocks noGrp="1"/>
          </p:cNvSpPr>
          <p:nvPr>
            <p:ph type="dt" idx="607"/>
          </p:nvPr>
        </p:nvSpPr>
        <p:spPr/>
        <p:txBody>
          <a:bodyPr/>
          <a:p>
            <a:r>
              <a:rPr lang="fr-FR"/>
              <a:t/>
            </a: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89">
    <p:spTree>
      <p:nvGrpSpPr>
        <p:cNvPr id="1" name=""/>
        <p:cNvGrpSpPr/>
        <p:nvPr/>
      </p:nvGrpSpPr>
      <p:grpSpPr>
        <a:xfrm>
          <a:off x="0" y="0"/>
          <a:ext cx="0" cy="0"/>
          <a:chOff x="0" y="0"/>
          <a:chExt cx="0" cy="0"/>
        </a:xfrm>
      </p:grpSpPr>
      <p:sp>
        <p:nvSpPr>
          <p:cNvPr id="2" name="PlaceHolder 1"/>
          <p:cNvSpPr>
            <a:spLocks noGrp="1"/>
          </p:cNvSpPr>
          <p:nvPr>
            <p:ph type="ftr" idx="611"/>
          </p:nvPr>
        </p:nvSpPr>
        <p:spPr/>
        <p:txBody>
          <a:bodyPr/>
          <a:p>
            <a:r>
              <a:t>Footer</a:t>
            </a:r>
          </a:p>
        </p:txBody>
      </p:sp>
      <p:sp>
        <p:nvSpPr>
          <p:cNvPr id="3" name="PlaceHolder 2"/>
          <p:cNvSpPr>
            <a:spLocks noGrp="1"/>
          </p:cNvSpPr>
          <p:nvPr>
            <p:ph type="sldNum" idx="612"/>
          </p:nvPr>
        </p:nvSpPr>
        <p:spPr/>
        <p:txBody>
          <a:bodyPr/>
          <a:p>
            <a:fld id="{B3AC4F06-C41C-4B35-8D9A-B0DF0D7F0D14}" type="slidenum">
              <a:t>&lt;#&gt;</a:t>
            </a:fld>
          </a:p>
        </p:txBody>
      </p:sp>
      <p:sp>
        <p:nvSpPr>
          <p:cNvPr id="4" name="PlaceHolder 3"/>
          <p:cNvSpPr>
            <a:spLocks noGrp="1"/>
          </p:cNvSpPr>
          <p:nvPr>
            <p:ph type="dt" idx="610"/>
          </p:nvPr>
        </p:nvSpPr>
        <p:spPr/>
        <p:txBody>
          <a:bodyPr/>
          <a:p>
            <a:r>
              <a:rPr lang="fr-FR"/>
              <a:t/>
            </a:r>
          </a:p>
        </p:txBody>
      </p:sp>
    </p:spTree>
  </p:cSld>
</p:sldLayout>
</file>

<file path=ppt/slideLayouts/slideLayout2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90">
    <p:spTree>
      <p:nvGrpSpPr>
        <p:cNvPr id="1" name=""/>
        <p:cNvGrpSpPr/>
        <p:nvPr/>
      </p:nvGrpSpPr>
      <p:grpSpPr>
        <a:xfrm>
          <a:off x="0" y="0"/>
          <a:ext cx="0" cy="0"/>
          <a:chOff x="0" y="0"/>
          <a:chExt cx="0" cy="0"/>
        </a:xfrm>
      </p:grpSpPr>
      <p:sp>
        <p:nvSpPr>
          <p:cNvPr id="2" name="PlaceHolder 1"/>
          <p:cNvSpPr>
            <a:spLocks noGrp="1"/>
          </p:cNvSpPr>
          <p:nvPr>
            <p:ph type="ftr" idx="614"/>
          </p:nvPr>
        </p:nvSpPr>
        <p:spPr/>
        <p:txBody>
          <a:bodyPr/>
          <a:p>
            <a:r>
              <a:t>Footer</a:t>
            </a:r>
          </a:p>
        </p:txBody>
      </p:sp>
      <p:sp>
        <p:nvSpPr>
          <p:cNvPr id="3" name="PlaceHolder 2"/>
          <p:cNvSpPr>
            <a:spLocks noGrp="1"/>
          </p:cNvSpPr>
          <p:nvPr>
            <p:ph type="sldNum" idx="615"/>
          </p:nvPr>
        </p:nvSpPr>
        <p:spPr/>
        <p:txBody>
          <a:bodyPr/>
          <a:p>
            <a:fld id="{CDC76DD4-021C-42D4-9F76-38ECC1136C9F}" type="slidenum">
              <a:t>&lt;#&gt;</a:t>
            </a:fld>
          </a:p>
        </p:txBody>
      </p:sp>
      <p:sp>
        <p:nvSpPr>
          <p:cNvPr id="4" name="PlaceHolder 3"/>
          <p:cNvSpPr>
            <a:spLocks noGrp="1"/>
          </p:cNvSpPr>
          <p:nvPr>
            <p:ph type="dt" idx="613"/>
          </p:nvPr>
        </p:nvSpPr>
        <p:spPr/>
        <p:txBody>
          <a:bodyPr/>
          <a:p>
            <a:r>
              <a:rPr lang="fr-FR"/>
              <a:t/>
            </a:r>
          </a:p>
        </p:txBody>
      </p:sp>
    </p:spTree>
  </p:cSld>
</p:sldLayout>
</file>

<file path=ppt/slideLayouts/slideLayout2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91">
    <p:spTree>
      <p:nvGrpSpPr>
        <p:cNvPr id="1" name=""/>
        <p:cNvGrpSpPr/>
        <p:nvPr/>
      </p:nvGrpSpPr>
      <p:grpSpPr>
        <a:xfrm>
          <a:off x="0" y="0"/>
          <a:ext cx="0" cy="0"/>
          <a:chOff x="0" y="0"/>
          <a:chExt cx="0" cy="0"/>
        </a:xfrm>
      </p:grpSpPr>
      <p:sp>
        <p:nvSpPr>
          <p:cNvPr id="2" name="PlaceHolder 1"/>
          <p:cNvSpPr>
            <a:spLocks noGrp="1"/>
          </p:cNvSpPr>
          <p:nvPr>
            <p:ph type="ftr" idx="617"/>
          </p:nvPr>
        </p:nvSpPr>
        <p:spPr/>
        <p:txBody>
          <a:bodyPr/>
          <a:p>
            <a:r>
              <a:t>Footer</a:t>
            </a:r>
          </a:p>
        </p:txBody>
      </p:sp>
      <p:sp>
        <p:nvSpPr>
          <p:cNvPr id="3" name="PlaceHolder 2"/>
          <p:cNvSpPr>
            <a:spLocks noGrp="1"/>
          </p:cNvSpPr>
          <p:nvPr>
            <p:ph type="sldNum" idx="618"/>
          </p:nvPr>
        </p:nvSpPr>
        <p:spPr/>
        <p:txBody>
          <a:bodyPr/>
          <a:p>
            <a:fld id="{201F23B8-F63A-4D6F-A908-E05B786EDA73}" type="slidenum">
              <a:t>&lt;#&gt;</a:t>
            </a:fld>
          </a:p>
        </p:txBody>
      </p:sp>
      <p:sp>
        <p:nvSpPr>
          <p:cNvPr id="4" name="PlaceHolder 3"/>
          <p:cNvSpPr>
            <a:spLocks noGrp="1"/>
          </p:cNvSpPr>
          <p:nvPr>
            <p:ph type="dt" idx="616"/>
          </p:nvPr>
        </p:nvSpPr>
        <p:spPr/>
        <p:txBody>
          <a:bodyPr/>
          <a:p>
            <a:r>
              <a:rPr lang="fr-FR"/>
              <a:t/>
            </a:r>
          </a:p>
        </p:txBody>
      </p:sp>
    </p:spTree>
  </p:cSld>
</p:sldLayout>
</file>

<file path=ppt/slideLayouts/slideLayout2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92">
    <p:spTree>
      <p:nvGrpSpPr>
        <p:cNvPr id="1" name=""/>
        <p:cNvGrpSpPr/>
        <p:nvPr/>
      </p:nvGrpSpPr>
      <p:grpSpPr>
        <a:xfrm>
          <a:off x="0" y="0"/>
          <a:ext cx="0" cy="0"/>
          <a:chOff x="0" y="0"/>
          <a:chExt cx="0" cy="0"/>
        </a:xfrm>
      </p:grpSpPr>
      <p:sp>
        <p:nvSpPr>
          <p:cNvPr id="128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28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620"/>
          </p:nvPr>
        </p:nvSpPr>
        <p:spPr/>
        <p:txBody>
          <a:bodyPr/>
          <a:p>
            <a:r>
              <a:t>Footer</a:t>
            </a:r>
          </a:p>
        </p:txBody>
      </p:sp>
      <p:sp>
        <p:nvSpPr>
          <p:cNvPr id="5" name="PlaceHolder 4"/>
          <p:cNvSpPr>
            <a:spLocks noGrp="1"/>
          </p:cNvSpPr>
          <p:nvPr>
            <p:ph type="sldNum" idx="621"/>
          </p:nvPr>
        </p:nvSpPr>
        <p:spPr/>
        <p:txBody>
          <a:bodyPr/>
          <a:p>
            <a:fld id="{764FA622-F45E-4C8E-83D4-7B71798F5C13}" type="slidenum">
              <a:t>&lt;#&gt;</a:t>
            </a:fld>
          </a:p>
        </p:txBody>
      </p:sp>
      <p:sp>
        <p:nvSpPr>
          <p:cNvPr id="6" name="PlaceHolder 5"/>
          <p:cNvSpPr>
            <a:spLocks noGrp="1"/>
          </p:cNvSpPr>
          <p:nvPr>
            <p:ph type="dt" idx="619"/>
          </p:nvPr>
        </p:nvSpPr>
        <p:spPr/>
        <p:txBody>
          <a:bodyPr/>
          <a:p>
            <a:r>
              <a:rPr lang="fr-FR"/>
              <a:t/>
            </a:r>
          </a:p>
        </p:txBody>
      </p:sp>
    </p:spTree>
  </p:cSld>
</p:sldLayout>
</file>

<file path=ppt/slideLayouts/slideLayout2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93">
    <p:spTree>
      <p:nvGrpSpPr>
        <p:cNvPr id="1" name=""/>
        <p:cNvGrpSpPr/>
        <p:nvPr/>
      </p:nvGrpSpPr>
      <p:grpSpPr>
        <a:xfrm>
          <a:off x="0" y="0"/>
          <a:ext cx="0" cy="0"/>
          <a:chOff x="0" y="0"/>
          <a:chExt cx="0" cy="0"/>
        </a:xfrm>
      </p:grpSpPr>
      <p:sp>
        <p:nvSpPr>
          <p:cNvPr id="2" name="PlaceHolder 1"/>
          <p:cNvSpPr>
            <a:spLocks noGrp="1"/>
          </p:cNvSpPr>
          <p:nvPr>
            <p:ph type="ftr" idx="623"/>
          </p:nvPr>
        </p:nvSpPr>
        <p:spPr/>
        <p:txBody>
          <a:bodyPr/>
          <a:p>
            <a:r>
              <a:t>Footer</a:t>
            </a:r>
          </a:p>
        </p:txBody>
      </p:sp>
      <p:sp>
        <p:nvSpPr>
          <p:cNvPr id="3" name="PlaceHolder 2"/>
          <p:cNvSpPr>
            <a:spLocks noGrp="1"/>
          </p:cNvSpPr>
          <p:nvPr>
            <p:ph type="sldNum" idx="624"/>
          </p:nvPr>
        </p:nvSpPr>
        <p:spPr/>
        <p:txBody>
          <a:bodyPr/>
          <a:p>
            <a:fld id="{90E5B4CD-4A6F-49EC-A6E0-DFD943C10A9F}" type="slidenum">
              <a:t>&lt;#&gt;</a:t>
            </a:fld>
          </a:p>
        </p:txBody>
      </p:sp>
      <p:sp>
        <p:nvSpPr>
          <p:cNvPr id="4" name="PlaceHolder 3"/>
          <p:cNvSpPr>
            <a:spLocks noGrp="1"/>
          </p:cNvSpPr>
          <p:nvPr>
            <p:ph type="dt" idx="622"/>
          </p:nvPr>
        </p:nvSpPr>
        <p:spPr/>
        <p:txBody>
          <a:bodyPr/>
          <a:p>
            <a:r>
              <a:rPr lang="fr-FR"/>
              <a:t/>
            </a:r>
          </a:p>
        </p:txBody>
      </p:sp>
    </p:spTree>
  </p:cSld>
</p:sldLayout>
</file>

<file path=ppt/slideLayouts/slideLayout2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94">
    <p:spTree>
      <p:nvGrpSpPr>
        <p:cNvPr id="1" name=""/>
        <p:cNvGrpSpPr/>
        <p:nvPr/>
      </p:nvGrpSpPr>
      <p:grpSpPr>
        <a:xfrm>
          <a:off x="0" y="0"/>
          <a:ext cx="0" cy="0"/>
          <a:chOff x="0" y="0"/>
          <a:chExt cx="0" cy="0"/>
        </a:xfrm>
      </p:grpSpPr>
      <p:sp>
        <p:nvSpPr>
          <p:cNvPr id="2" name="PlaceHolder 1"/>
          <p:cNvSpPr>
            <a:spLocks noGrp="1"/>
          </p:cNvSpPr>
          <p:nvPr>
            <p:ph type="ftr" idx="626"/>
          </p:nvPr>
        </p:nvSpPr>
        <p:spPr/>
        <p:txBody>
          <a:bodyPr/>
          <a:p>
            <a:r>
              <a:t>Footer</a:t>
            </a:r>
          </a:p>
        </p:txBody>
      </p:sp>
      <p:sp>
        <p:nvSpPr>
          <p:cNvPr id="3" name="PlaceHolder 2"/>
          <p:cNvSpPr>
            <a:spLocks noGrp="1"/>
          </p:cNvSpPr>
          <p:nvPr>
            <p:ph type="sldNum" idx="627"/>
          </p:nvPr>
        </p:nvSpPr>
        <p:spPr/>
        <p:txBody>
          <a:bodyPr/>
          <a:p>
            <a:fld id="{713A6D5C-440E-4A82-855D-1ACDC3A753E9}" type="slidenum">
              <a:t>&lt;#&gt;</a:t>
            </a:fld>
          </a:p>
        </p:txBody>
      </p:sp>
      <p:sp>
        <p:nvSpPr>
          <p:cNvPr id="4" name="PlaceHolder 3"/>
          <p:cNvSpPr>
            <a:spLocks noGrp="1"/>
          </p:cNvSpPr>
          <p:nvPr>
            <p:ph type="dt" idx="625"/>
          </p:nvPr>
        </p:nvSpPr>
        <p:spPr/>
        <p:txBody>
          <a:bodyPr/>
          <a:p>
            <a:r>
              <a:rPr lang="fr-FR"/>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7">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62"/>
          </p:nvPr>
        </p:nvSpPr>
        <p:spPr/>
        <p:txBody>
          <a:bodyPr/>
          <a:p>
            <a:r>
              <a:t>Footer</a:t>
            </a:r>
          </a:p>
        </p:txBody>
      </p:sp>
      <p:sp>
        <p:nvSpPr>
          <p:cNvPr id="4" name="PlaceHolder 3"/>
          <p:cNvSpPr>
            <a:spLocks noGrp="1"/>
          </p:cNvSpPr>
          <p:nvPr>
            <p:ph type="sldNum" idx="63"/>
          </p:nvPr>
        </p:nvSpPr>
        <p:spPr/>
        <p:txBody>
          <a:bodyPr/>
          <a:p>
            <a:fld id="{9C4CC47C-7243-4B4C-AECD-3E06273CF429}" type="slidenum">
              <a:t>&lt;#&gt;</a:t>
            </a:fld>
          </a:p>
        </p:txBody>
      </p:sp>
      <p:sp>
        <p:nvSpPr>
          <p:cNvPr id="5" name="PlaceHolder 4"/>
          <p:cNvSpPr>
            <a:spLocks noGrp="1"/>
          </p:cNvSpPr>
          <p:nvPr>
            <p:ph type="dt" idx="61"/>
          </p:nvPr>
        </p:nvSpPr>
        <p:spPr/>
        <p:txBody>
          <a:bodyPr/>
          <a:p>
            <a:r>
              <a:rPr lang="fr-FR"/>
              <a:t/>
            </a:r>
          </a:p>
        </p:txBody>
      </p:sp>
    </p:spTree>
  </p:cSld>
</p:sldLayout>
</file>

<file path=ppt/slideLayouts/slideLayout2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95">
    <p:spTree>
      <p:nvGrpSpPr>
        <p:cNvPr id="1" name=""/>
        <p:cNvGrpSpPr/>
        <p:nvPr/>
      </p:nvGrpSpPr>
      <p:grpSpPr>
        <a:xfrm>
          <a:off x="0" y="0"/>
          <a:ext cx="0" cy="0"/>
          <a:chOff x="0" y="0"/>
          <a:chExt cx="0" cy="0"/>
        </a:xfrm>
      </p:grpSpPr>
      <p:sp>
        <p:nvSpPr>
          <p:cNvPr id="130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30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629"/>
          </p:nvPr>
        </p:nvSpPr>
        <p:spPr/>
        <p:txBody>
          <a:bodyPr/>
          <a:p>
            <a:r>
              <a:t>Footer</a:t>
            </a:r>
          </a:p>
        </p:txBody>
      </p:sp>
      <p:sp>
        <p:nvSpPr>
          <p:cNvPr id="5" name="PlaceHolder 4"/>
          <p:cNvSpPr>
            <a:spLocks noGrp="1"/>
          </p:cNvSpPr>
          <p:nvPr>
            <p:ph type="sldNum" idx="630"/>
          </p:nvPr>
        </p:nvSpPr>
        <p:spPr/>
        <p:txBody>
          <a:bodyPr/>
          <a:p>
            <a:fld id="{FD9E8512-0066-4BA7-8F78-A3B9A61079FA}" type="slidenum">
              <a:t>&lt;#&gt;</a:t>
            </a:fld>
          </a:p>
        </p:txBody>
      </p:sp>
      <p:sp>
        <p:nvSpPr>
          <p:cNvPr id="6" name="PlaceHolder 5"/>
          <p:cNvSpPr>
            <a:spLocks noGrp="1"/>
          </p:cNvSpPr>
          <p:nvPr>
            <p:ph type="dt" idx="628"/>
          </p:nvPr>
        </p:nvSpPr>
        <p:spPr/>
        <p:txBody>
          <a:bodyPr/>
          <a:p>
            <a:r>
              <a:rPr lang="fr-FR"/>
              <a:t/>
            </a:r>
          </a:p>
        </p:txBody>
      </p:sp>
    </p:spTree>
  </p:cSld>
</p:sldLayout>
</file>

<file path=ppt/slideLayouts/slideLayout2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96">
    <p:spTree>
      <p:nvGrpSpPr>
        <p:cNvPr id="1" name=""/>
        <p:cNvGrpSpPr/>
        <p:nvPr/>
      </p:nvGrpSpPr>
      <p:grpSpPr>
        <a:xfrm>
          <a:off x="0" y="0"/>
          <a:ext cx="0" cy="0"/>
          <a:chOff x="0" y="0"/>
          <a:chExt cx="0" cy="0"/>
        </a:xfrm>
      </p:grpSpPr>
      <p:sp>
        <p:nvSpPr>
          <p:cNvPr id="2" name="PlaceHolder 1"/>
          <p:cNvSpPr>
            <a:spLocks noGrp="1"/>
          </p:cNvSpPr>
          <p:nvPr>
            <p:ph type="ftr" idx="632"/>
          </p:nvPr>
        </p:nvSpPr>
        <p:spPr/>
        <p:txBody>
          <a:bodyPr/>
          <a:p>
            <a:r>
              <a:t>Footer</a:t>
            </a:r>
          </a:p>
        </p:txBody>
      </p:sp>
      <p:sp>
        <p:nvSpPr>
          <p:cNvPr id="3" name="PlaceHolder 2"/>
          <p:cNvSpPr>
            <a:spLocks noGrp="1"/>
          </p:cNvSpPr>
          <p:nvPr>
            <p:ph type="sldNum" idx="633"/>
          </p:nvPr>
        </p:nvSpPr>
        <p:spPr/>
        <p:txBody>
          <a:bodyPr/>
          <a:p>
            <a:fld id="{1D371696-AEC0-450A-BF06-9282E3BC85D1}" type="slidenum">
              <a:t>&lt;#&gt;</a:t>
            </a:fld>
          </a:p>
        </p:txBody>
      </p:sp>
      <p:sp>
        <p:nvSpPr>
          <p:cNvPr id="4" name="PlaceHolder 3"/>
          <p:cNvSpPr>
            <a:spLocks noGrp="1"/>
          </p:cNvSpPr>
          <p:nvPr>
            <p:ph type="dt" idx="631"/>
          </p:nvPr>
        </p:nvSpPr>
        <p:spPr/>
        <p:txBody>
          <a:bodyPr/>
          <a:p>
            <a:r>
              <a:rPr lang="fr-FR"/>
              <a:t/>
            </a:r>
          </a:p>
        </p:txBody>
      </p:sp>
    </p:spTree>
  </p:cSld>
</p:sldLayout>
</file>

<file path=ppt/slideLayouts/slideLayout2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97">
    <p:spTree>
      <p:nvGrpSpPr>
        <p:cNvPr id="1" name=""/>
        <p:cNvGrpSpPr/>
        <p:nvPr/>
      </p:nvGrpSpPr>
      <p:grpSpPr>
        <a:xfrm>
          <a:off x="0" y="0"/>
          <a:ext cx="0" cy="0"/>
          <a:chOff x="0" y="0"/>
          <a:chExt cx="0" cy="0"/>
        </a:xfrm>
      </p:grpSpPr>
      <p:sp>
        <p:nvSpPr>
          <p:cNvPr id="131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31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31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635"/>
          </p:nvPr>
        </p:nvSpPr>
        <p:spPr/>
        <p:txBody>
          <a:bodyPr/>
          <a:p>
            <a:r>
              <a:t>Footer</a:t>
            </a:r>
          </a:p>
        </p:txBody>
      </p:sp>
      <p:sp>
        <p:nvSpPr>
          <p:cNvPr id="6" name="PlaceHolder 5"/>
          <p:cNvSpPr>
            <a:spLocks noGrp="1"/>
          </p:cNvSpPr>
          <p:nvPr>
            <p:ph type="sldNum" idx="636"/>
          </p:nvPr>
        </p:nvSpPr>
        <p:spPr/>
        <p:txBody>
          <a:bodyPr/>
          <a:p>
            <a:fld id="{24F49020-996F-41C7-B04C-7B863A97AFD1}" type="slidenum">
              <a:t>&lt;#&gt;</a:t>
            </a:fld>
          </a:p>
        </p:txBody>
      </p:sp>
      <p:sp>
        <p:nvSpPr>
          <p:cNvPr id="7" name="PlaceHolder 6"/>
          <p:cNvSpPr>
            <a:spLocks noGrp="1"/>
          </p:cNvSpPr>
          <p:nvPr>
            <p:ph type="dt" idx="634"/>
          </p:nvPr>
        </p:nvSpPr>
        <p:spPr/>
        <p:txBody>
          <a:bodyPr/>
          <a:p>
            <a:r>
              <a:rPr lang="fr-FR"/>
              <a:t/>
            </a:r>
          </a:p>
        </p:txBody>
      </p:sp>
    </p:spTree>
  </p:cSld>
</p:sldLayout>
</file>

<file path=ppt/slideLayouts/slideLayout2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98">
    <p:spTree>
      <p:nvGrpSpPr>
        <p:cNvPr id="1" name=""/>
        <p:cNvGrpSpPr/>
        <p:nvPr/>
      </p:nvGrpSpPr>
      <p:grpSpPr>
        <a:xfrm>
          <a:off x="0" y="0"/>
          <a:ext cx="0" cy="0"/>
          <a:chOff x="0" y="0"/>
          <a:chExt cx="0" cy="0"/>
        </a:xfrm>
      </p:grpSpPr>
      <p:sp>
        <p:nvSpPr>
          <p:cNvPr id="2" name="PlaceHolder 1"/>
          <p:cNvSpPr>
            <a:spLocks noGrp="1"/>
          </p:cNvSpPr>
          <p:nvPr>
            <p:ph type="ftr" idx="638"/>
          </p:nvPr>
        </p:nvSpPr>
        <p:spPr/>
        <p:txBody>
          <a:bodyPr/>
          <a:p>
            <a:r>
              <a:t>Footer</a:t>
            </a:r>
          </a:p>
        </p:txBody>
      </p:sp>
      <p:sp>
        <p:nvSpPr>
          <p:cNvPr id="3" name="PlaceHolder 2"/>
          <p:cNvSpPr>
            <a:spLocks noGrp="1"/>
          </p:cNvSpPr>
          <p:nvPr>
            <p:ph type="sldNum" idx="639"/>
          </p:nvPr>
        </p:nvSpPr>
        <p:spPr/>
        <p:txBody>
          <a:bodyPr/>
          <a:p>
            <a:fld id="{CCA3DC7F-D53E-45D0-9AAC-598630517EB5}" type="slidenum">
              <a:t>&lt;#&gt;</a:t>
            </a:fld>
          </a:p>
        </p:txBody>
      </p:sp>
      <p:sp>
        <p:nvSpPr>
          <p:cNvPr id="4" name="PlaceHolder 3"/>
          <p:cNvSpPr>
            <a:spLocks noGrp="1"/>
          </p:cNvSpPr>
          <p:nvPr>
            <p:ph type="dt" idx="637"/>
          </p:nvPr>
        </p:nvSpPr>
        <p:spPr/>
        <p:txBody>
          <a:bodyPr/>
          <a:p>
            <a:r>
              <a:rPr lang="fr-FR"/>
              <a:t/>
            </a:r>
          </a:p>
        </p:txBody>
      </p:sp>
    </p:spTree>
  </p:cSld>
</p:sldLayout>
</file>

<file path=ppt/slideLayouts/slideLayout2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99">
    <p:spTree>
      <p:nvGrpSpPr>
        <p:cNvPr id="1" name=""/>
        <p:cNvGrpSpPr/>
        <p:nvPr/>
      </p:nvGrpSpPr>
      <p:grpSpPr>
        <a:xfrm>
          <a:off x="0" y="0"/>
          <a:ext cx="0" cy="0"/>
          <a:chOff x="0" y="0"/>
          <a:chExt cx="0" cy="0"/>
        </a:xfrm>
      </p:grpSpPr>
      <p:sp>
        <p:nvSpPr>
          <p:cNvPr id="132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641"/>
          </p:nvPr>
        </p:nvSpPr>
        <p:spPr/>
        <p:txBody>
          <a:bodyPr/>
          <a:p>
            <a:r>
              <a:t>Footer</a:t>
            </a:r>
          </a:p>
        </p:txBody>
      </p:sp>
      <p:sp>
        <p:nvSpPr>
          <p:cNvPr id="4" name="PlaceHolder 3"/>
          <p:cNvSpPr>
            <a:spLocks noGrp="1"/>
          </p:cNvSpPr>
          <p:nvPr>
            <p:ph type="sldNum" idx="642"/>
          </p:nvPr>
        </p:nvSpPr>
        <p:spPr/>
        <p:txBody>
          <a:bodyPr/>
          <a:p>
            <a:fld id="{0FBA7A4E-9337-4DF8-B5D7-976C89A59850}" type="slidenum">
              <a:t>&lt;#&gt;</a:t>
            </a:fld>
          </a:p>
        </p:txBody>
      </p:sp>
      <p:sp>
        <p:nvSpPr>
          <p:cNvPr id="5" name="PlaceHolder 4"/>
          <p:cNvSpPr>
            <a:spLocks noGrp="1"/>
          </p:cNvSpPr>
          <p:nvPr>
            <p:ph type="dt" idx="640"/>
          </p:nvPr>
        </p:nvSpPr>
        <p:spPr/>
        <p:txBody>
          <a:bodyPr/>
          <a:p>
            <a:r>
              <a:rPr lang="fr-FR"/>
              <a:t/>
            </a:r>
          </a:p>
        </p:txBody>
      </p:sp>
    </p:spTree>
  </p:cSld>
</p:sldLayout>
</file>

<file path=ppt/slideLayouts/slideLayout2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00">
    <p:spTree>
      <p:nvGrpSpPr>
        <p:cNvPr id="1" name=""/>
        <p:cNvGrpSpPr/>
        <p:nvPr/>
      </p:nvGrpSpPr>
      <p:grpSpPr>
        <a:xfrm>
          <a:off x="0" y="0"/>
          <a:ext cx="0" cy="0"/>
          <a:chOff x="0" y="0"/>
          <a:chExt cx="0" cy="0"/>
        </a:xfrm>
      </p:grpSpPr>
      <p:sp>
        <p:nvSpPr>
          <p:cNvPr id="2" name="PlaceHolder 1"/>
          <p:cNvSpPr>
            <a:spLocks noGrp="1"/>
          </p:cNvSpPr>
          <p:nvPr>
            <p:ph type="ftr" idx="644"/>
          </p:nvPr>
        </p:nvSpPr>
        <p:spPr/>
        <p:txBody>
          <a:bodyPr/>
          <a:p>
            <a:r>
              <a:t>Footer</a:t>
            </a:r>
          </a:p>
        </p:txBody>
      </p:sp>
      <p:sp>
        <p:nvSpPr>
          <p:cNvPr id="3" name="PlaceHolder 2"/>
          <p:cNvSpPr>
            <a:spLocks noGrp="1"/>
          </p:cNvSpPr>
          <p:nvPr>
            <p:ph type="sldNum" idx="645"/>
          </p:nvPr>
        </p:nvSpPr>
        <p:spPr/>
        <p:txBody>
          <a:bodyPr/>
          <a:p>
            <a:fld id="{B362DEF7-067F-49C5-B44E-D0CFEAF27BDB}" type="slidenum">
              <a:t>&lt;#&gt;</a:t>
            </a:fld>
          </a:p>
        </p:txBody>
      </p:sp>
      <p:sp>
        <p:nvSpPr>
          <p:cNvPr id="4" name="PlaceHolder 3"/>
          <p:cNvSpPr>
            <a:spLocks noGrp="1"/>
          </p:cNvSpPr>
          <p:nvPr>
            <p:ph type="dt" idx="643"/>
          </p:nvPr>
        </p:nvSpPr>
        <p:spPr/>
        <p:txBody>
          <a:bodyPr/>
          <a:p>
            <a:r>
              <a:rPr lang="fr-FR"/>
              <a:t/>
            </a:r>
          </a:p>
        </p:txBody>
      </p:sp>
    </p:spTree>
  </p:cSld>
</p:sldLayout>
</file>

<file path=ppt/slideLayouts/slideLayout2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01">
    <p:spTree>
      <p:nvGrpSpPr>
        <p:cNvPr id="1" name=""/>
        <p:cNvGrpSpPr/>
        <p:nvPr/>
      </p:nvGrpSpPr>
      <p:grpSpPr>
        <a:xfrm>
          <a:off x="0" y="0"/>
          <a:ext cx="0" cy="0"/>
          <a:chOff x="0" y="0"/>
          <a:chExt cx="0" cy="0"/>
        </a:xfrm>
      </p:grpSpPr>
      <p:sp>
        <p:nvSpPr>
          <p:cNvPr id="2" name="PlaceHolder 1"/>
          <p:cNvSpPr>
            <a:spLocks noGrp="1"/>
          </p:cNvSpPr>
          <p:nvPr>
            <p:ph type="ftr" idx="647"/>
          </p:nvPr>
        </p:nvSpPr>
        <p:spPr/>
        <p:txBody>
          <a:bodyPr/>
          <a:p>
            <a:r>
              <a:t>Footer</a:t>
            </a:r>
          </a:p>
        </p:txBody>
      </p:sp>
      <p:sp>
        <p:nvSpPr>
          <p:cNvPr id="3" name="PlaceHolder 2"/>
          <p:cNvSpPr>
            <a:spLocks noGrp="1"/>
          </p:cNvSpPr>
          <p:nvPr>
            <p:ph type="sldNum" idx="648"/>
          </p:nvPr>
        </p:nvSpPr>
        <p:spPr/>
        <p:txBody>
          <a:bodyPr/>
          <a:p>
            <a:fld id="{A1C10F18-CD1A-4A31-963D-54FAE8FDF7A8}" type="slidenum">
              <a:t>&lt;#&gt;</a:t>
            </a:fld>
          </a:p>
        </p:txBody>
      </p:sp>
      <p:sp>
        <p:nvSpPr>
          <p:cNvPr id="4" name="PlaceHolder 3"/>
          <p:cNvSpPr>
            <a:spLocks noGrp="1"/>
          </p:cNvSpPr>
          <p:nvPr>
            <p:ph type="dt" idx="646"/>
          </p:nvPr>
        </p:nvSpPr>
        <p:spPr/>
        <p:txBody>
          <a:bodyPr/>
          <a:p>
            <a:r>
              <a:rPr lang="fr-FR"/>
              <a:t/>
            </a:r>
          </a:p>
        </p:txBody>
      </p:sp>
    </p:spTree>
  </p:cSld>
</p:sldLayout>
</file>

<file path=ppt/slideLayouts/slideLayout2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02">
    <p:spTree>
      <p:nvGrpSpPr>
        <p:cNvPr id="1" name=""/>
        <p:cNvGrpSpPr/>
        <p:nvPr/>
      </p:nvGrpSpPr>
      <p:grpSpPr>
        <a:xfrm>
          <a:off x="0" y="0"/>
          <a:ext cx="0" cy="0"/>
          <a:chOff x="0" y="0"/>
          <a:chExt cx="0" cy="0"/>
        </a:xfrm>
      </p:grpSpPr>
      <p:sp>
        <p:nvSpPr>
          <p:cNvPr id="2" name="PlaceHolder 1"/>
          <p:cNvSpPr>
            <a:spLocks noGrp="1"/>
          </p:cNvSpPr>
          <p:nvPr>
            <p:ph type="ftr" idx="650"/>
          </p:nvPr>
        </p:nvSpPr>
        <p:spPr/>
        <p:txBody>
          <a:bodyPr/>
          <a:p>
            <a:r>
              <a:t>Footer</a:t>
            </a:r>
          </a:p>
        </p:txBody>
      </p:sp>
      <p:sp>
        <p:nvSpPr>
          <p:cNvPr id="3" name="PlaceHolder 2"/>
          <p:cNvSpPr>
            <a:spLocks noGrp="1"/>
          </p:cNvSpPr>
          <p:nvPr>
            <p:ph type="sldNum" idx="651"/>
          </p:nvPr>
        </p:nvSpPr>
        <p:spPr/>
        <p:txBody>
          <a:bodyPr/>
          <a:p>
            <a:fld id="{32AAB257-4BA7-4994-BACE-D3B6BF544E2D}" type="slidenum">
              <a:t>&lt;#&gt;</a:t>
            </a:fld>
          </a:p>
        </p:txBody>
      </p:sp>
      <p:sp>
        <p:nvSpPr>
          <p:cNvPr id="4" name="PlaceHolder 3"/>
          <p:cNvSpPr>
            <a:spLocks noGrp="1"/>
          </p:cNvSpPr>
          <p:nvPr>
            <p:ph type="dt" idx="649"/>
          </p:nvPr>
        </p:nvSpPr>
        <p:spPr/>
        <p:txBody>
          <a:bodyPr/>
          <a:p>
            <a:r>
              <a:rPr lang="fr-FR"/>
              <a:t/>
            </a:r>
          </a:p>
        </p:txBody>
      </p:sp>
    </p:spTree>
  </p:cSld>
</p:sldLayout>
</file>

<file path=ppt/slideLayouts/slideLayout2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203">
    <p:spTree>
      <p:nvGrpSpPr>
        <p:cNvPr id="1" name=""/>
        <p:cNvGrpSpPr/>
        <p:nvPr/>
      </p:nvGrpSpPr>
      <p:grpSpPr>
        <a:xfrm>
          <a:off x="0" y="0"/>
          <a:ext cx="0" cy="0"/>
          <a:chOff x="0" y="0"/>
          <a:chExt cx="0" cy="0"/>
        </a:xfrm>
      </p:grpSpPr>
      <p:sp>
        <p:nvSpPr>
          <p:cNvPr id="135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35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653"/>
          </p:nvPr>
        </p:nvSpPr>
        <p:spPr/>
        <p:txBody>
          <a:bodyPr/>
          <a:p>
            <a:r>
              <a:t>Footer</a:t>
            </a:r>
          </a:p>
        </p:txBody>
      </p:sp>
      <p:sp>
        <p:nvSpPr>
          <p:cNvPr id="5" name="PlaceHolder 4"/>
          <p:cNvSpPr>
            <a:spLocks noGrp="1"/>
          </p:cNvSpPr>
          <p:nvPr>
            <p:ph type="sldNum" idx="654"/>
          </p:nvPr>
        </p:nvSpPr>
        <p:spPr/>
        <p:txBody>
          <a:bodyPr/>
          <a:p>
            <a:fld id="{D003F07B-35CD-44AA-AE6B-43EFD2C91575}" type="slidenum">
              <a:t>&lt;#&gt;</a:t>
            </a:fld>
          </a:p>
        </p:txBody>
      </p:sp>
      <p:sp>
        <p:nvSpPr>
          <p:cNvPr id="6" name="PlaceHolder 5"/>
          <p:cNvSpPr>
            <a:spLocks noGrp="1"/>
          </p:cNvSpPr>
          <p:nvPr>
            <p:ph type="dt" idx="652"/>
          </p:nvPr>
        </p:nvSpPr>
        <p:spPr/>
        <p:txBody>
          <a:bodyPr/>
          <a:p>
            <a:r>
              <a:rPr lang="fr-FR"/>
              <a:t/>
            </a:r>
          </a:p>
        </p:txBody>
      </p:sp>
    </p:spTree>
  </p:cSld>
</p:sldLayout>
</file>

<file path=ppt/slideLayouts/slideLayout2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204">
    <p:spTree>
      <p:nvGrpSpPr>
        <p:cNvPr id="1" name=""/>
        <p:cNvGrpSpPr/>
        <p:nvPr/>
      </p:nvGrpSpPr>
      <p:grpSpPr>
        <a:xfrm>
          <a:off x="0" y="0"/>
          <a:ext cx="0" cy="0"/>
          <a:chOff x="0" y="0"/>
          <a:chExt cx="0" cy="0"/>
        </a:xfrm>
      </p:grpSpPr>
      <p:sp>
        <p:nvSpPr>
          <p:cNvPr id="2" name="PlaceHolder 1"/>
          <p:cNvSpPr>
            <a:spLocks noGrp="1"/>
          </p:cNvSpPr>
          <p:nvPr>
            <p:ph type="ftr" idx="656"/>
          </p:nvPr>
        </p:nvSpPr>
        <p:spPr/>
        <p:txBody>
          <a:bodyPr/>
          <a:p>
            <a:r>
              <a:t>Footer</a:t>
            </a:r>
          </a:p>
        </p:txBody>
      </p:sp>
      <p:sp>
        <p:nvSpPr>
          <p:cNvPr id="3" name="PlaceHolder 2"/>
          <p:cNvSpPr>
            <a:spLocks noGrp="1"/>
          </p:cNvSpPr>
          <p:nvPr>
            <p:ph type="sldNum" idx="657"/>
          </p:nvPr>
        </p:nvSpPr>
        <p:spPr/>
        <p:txBody>
          <a:bodyPr/>
          <a:p>
            <a:fld id="{F15103A0-0D77-4DE1-AAE1-13CE253C103F}" type="slidenum">
              <a:t>&lt;#&gt;</a:t>
            </a:fld>
          </a:p>
        </p:txBody>
      </p:sp>
      <p:sp>
        <p:nvSpPr>
          <p:cNvPr id="4" name="PlaceHolder 3"/>
          <p:cNvSpPr>
            <a:spLocks noGrp="1"/>
          </p:cNvSpPr>
          <p:nvPr>
            <p:ph type="dt" idx="655"/>
          </p:nvPr>
        </p:nvSpPr>
        <p:spPr/>
        <p:txBody>
          <a:bodyPr/>
          <a:p>
            <a:r>
              <a:rPr lang="fr-FR"/>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8">
    <p:spTree>
      <p:nvGrpSpPr>
        <p:cNvPr id="1" name=""/>
        <p:cNvGrpSpPr/>
        <p:nvPr/>
      </p:nvGrpSpPr>
      <p:grpSpPr>
        <a:xfrm>
          <a:off x="0" y="0"/>
          <a:ext cx="0" cy="0"/>
          <a:chOff x="0" y="0"/>
          <a:chExt cx="0" cy="0"/>
        </a:xfrm>
      </p:grpSpPr>
      <p:sp>
        <p:nvSpPr>
          <p:cNvPr id="2" name="PlaceHolder 1"/>
          <p:cNvSpPr>
            <a:spLocks noGrp="1"/>
          </p:cNvSpPr>
          <p:nvPr>
            <p:ph type="ftr" idx="65"/>
          </p:nvPr>
        </p:nvSpPr>
        <p:spPr/>
        <p:txBody>
          <a:bodyPr/>
          <a:p>
            <a:r>
              <a:t>Footer</a:t>
            </a:r>
          </a:p>
        </p:txBody>
      </p:sp>
      <p:sp>
        <p:nvSpPr>
          <p:cNvPr id="3" name="PlaceHolder 2"/>
          <p:cNvSpPr>
            <a:spLocks noGrp="1"/>
          </p:cNvSpPr>
          <p:nvPr>
            <p:ph type="sldNum" idx="66"/>
          </p:nvPr>
        </p:nvSpPr>
        <p:spPr/>
        <p:txBody>
          <a:bodyPr/>
          <a:p>
            <a:fld id="{4C376661-6931-4223-975C-348A0D27853D}" type="slidenum">
              <a:t>&lt;#&gt;</a:t>
            </a:fld>
          </a:p>
        </p:txBody>
      </p:sp>
      <p:sp>
        <p:nvSpPr>
          <p:cNvPr id="4" name="PlaceHolder 3"/>
          <p:cNvSpPr>
            <a:spLocks noGrp="1"/>
          </p:cNvSpPr>
          <p:nvPr>
            <p:ph type="dt" idx="64"/>
          </p:nvPr>
        </p:nvSpPr>
        <p:spPr/>
        <p:txBody>
          <a:bodyPr/>
          <a:p>
            <a:r>
              <a:rPr lang="fr-FR"/>
              <a:t/>
            </a:r>
          </a:p>
        </p:txBody>
      </p:sp>
    </p:spTree>
  </p:cSld>
</p:sldLayout>
</file>

<file path=ppt/slideLayouts/slideLayout2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205">
    <p:spTree>
      <p:nvGrpSpPr>
        <p:cNvPr id="1" name=""/>
        <p:cNvGrpSpPr/>
        <p:nvPr/>
      </p:nvGrpSpPr>
      <p:grpSpPr>
        <a:xfrm>
          <a:off x="0" y="0"/>
          <a:ext cx="0" cy="0"/>
          <a:chOff x="0" y="0"/>
          <a:chExt cx="0" cy="0"/>
        </a:xfrm>
      </p:grpSpPr>
      <p:sp>
        <p:nvSpPr>
          <p:cNvPr id="2" name="PlaceHolder 1"/>
          <p:cNvSpPr>
            <a:spLocks noGrp="1"/>
          </p:cNvSpPr>
          <p:nvPr>
            <p:ph type="ftr" idx="659"/>
          </p:nvPr>
        </p:nvSpPr>
        <p:spPr/>
        <p:txBody>
          <a:bodyPr/>
          <a:p>
            <a:r>
              <a:t>Footer</a:t>
            </a:r>
          </a:p>
        </p:txBody>
      </p:sp>
      <p:sp>
        <p:nvSpPr>
          <p:cNvPr id="3" name="PlaceHolder 2"/>
          <p:cNvSpPr>
            <a:spLocks noGrp="1"/>
          </p:cNvSpPr>
          <p:nvPr>
            <p:ph type="sldNum" idx="660"/>
          </p:nvPr>
        </p:nvSpPr>
        <p:spPr/>
        <p:txBody>
          <a:bodyPr/>
          <a:p>
            <a:fld id="{B9A463A6-0AFB-4192-A170-014B503CB433}" type="slidenum">
              <a:t>&lt;#&gt;</a:t>
            </a:fld>
          </a:p>
        </p:txBody>
      </p:sp>
      <p:sp>
        <p:nvSpPr>
          <p:cNvPr id="4" name="PlaceHolder 3"/>
          <p:cNvSpPr>
            <a:spLocks noGrp="1"/>
          </p:cNvSpPr>
          <p:nvPr>
            <p:ph type="dt" idx="658"/>
          </p:nvPr>
        </p:nvSpPr>
        <p:spPr/>
        <p:txBody>
          <a:bodyPr/>
          <a:p>
            <a:r>
              <a:rPr lang="fr-FR"/>
              <a:t/>
            </a:r>
          </a:p>
        </p:txBody>
      </p:sp>
    </p:spTree>
  </p:cSld>
</p:sldLayout>
</file>

<file path=ppt/slideLayouts/slideLayout2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206">
    <p:spTree>
      <p:nvGrpSpPr>
        <p:cNvPr id="1" name=""/>
        <p:cNvGrpSpPr/>
        <p:nvPr/>
      </p:nvGrpSpPr>
      <p:grpSpPr>
        <a:xfrm>
          <a:off x="0" y="0"/>
          <a:ext cx="0" cy="0"/>
          <a:chOff x="0" y="0"/>
          <a:chExt cx="0" cy="0"/>
        </a:xfrm>
      </p:grpSpPr>
      <p:sp>
        <p:nvSpPr>
          <p:cNvPr id="136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36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662"/>
          </p:nvPr>
        </p:nvSpPr>
        <p:spPr/>
        <p:txBody>
          <a:bodyPr/>
          <a:p>
            <a:r>
              <a:t>Footer</a:t>
            </a:r>
          </a:p>
        </p:txBody>
      </p:sp>
      <p:sp>
        <p:nvSpPr>
          <p:cNvPr id="5" name="PlaceHolder 4"/>
          <p:cNvSpPr>
            <a:spLocks noGrp="1"/>
          </p:cNvSpPr>
          <p:nvPr>
            <p:ph type="sldNum" idx="663"/>
          </p:nvPr>
        </p:nvSpPr>
        <p:spPr/>
        <p:txBody>
          <a:bodyPr/>
          <a:p>
            <a:fld id="{26FDF5CF-0867-476D-BC0B-88924917D3F8}" type="slidenum">
              <a:t>&lt;#&gt;</a:t>
            </a:fld>
          </a:p>
        </p:txBody>
      </p:sp>
      <p:sp>
        <p:nvSpPr>
          <p:cNvPr id="6" name="PlaceHolder 5"/>
          <p:cNvSpPr>
            <a:spLocks noGrp="1"/>
          </p:cNvSpPr>
          <p:nvPr>
            <p:ph type="dt" idx="661"/>
          </p:nvPr>
        </p:nvSpPr>
        <p:spPr/>
        <p:txBody>
          <a:bodyPr/>
          <a:p>
            <a:r>
              <a:rPr lang="fr-FR"/>
              <a:t/>
            </a:r>
          </a:p>
        </p:txBody>
      </p:sp>
    </p:spTree>
  </p:cSld>
</p:sldLayout>
</file>

<file path=ppt/slideLayouts/slideLayout2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07">
    <p:spTree>
      <p:nvGrpSpPr>
        <p:cNvPr id="1" name=""/>
        <p:cNvGrpSpPr/>
        <p:nvPr/>
      </p:nvGrpSpPr>
      <p:grpSpPr>
        <a:xfrm>
          <a:off x="0" y="0"/>
          <a:ext cx="0" cy="0"/>
          <a:chOff x="0" y="0"/>
          <a:chExt cx="0" cy="0"/>
        </a:xfrm>
      </p:grpSpPr>
      <p:sp>
        <p:nvSpPr>
          <p:cNvPr id="2" name="PlaceHolder 1"/>
          <p:cNvSpPr>
            <a:spLocks noGrp="1"/>
          </p:cNvSpPr>
          <p:nvPr>
            <p:ph type="ftr" idx="665"/>
          </p:nvPr>
        </p:nvSpPr>
        <p:spPr/>
        <p:txBody>
          <a:bodyPr/>
          <a:p>
            <a:r>
              <a:t>Footer</a:t>
            </a:r>
          </a:p>
        </p:txBody>
      </p:sp>
      <p:sp>
        <p:nvSpPr>
          <p:cNvPr id="3" name="PlaceHolder 2"/>
          <p:cNvSpPr>
            <a:spLocks noGrp="1"/>
          </p:cNvSpPr>
          <p:nvPr>
            <p:ph type="sldNum" idx="666"/>
          </p:nvPr>
        </p:nvSpPr>
        <p:spPr/>
        <p:txBody>
          <a:bodyPr/>
          <a:p>
            <a:fld id="{060F74C9-E31A-4694-8FD5-1A9D0B23D544}" type="slidenum">
              <a:t>&lt;#&gt;</a:t>
            </a:fld>
          </a:p>
        </p:txBody>
      </p:sp>
      <p:sp>
        <p:nvSpPr>
          <p:cNvPr id="4" name="PlaceHolder 3"/>
          <p:cNvSpPr>
            <a:spLocks noGrp="1"/>
          </p:cNvSpPr>
          <p:nvPr>
            <p:ph type="dt" idx="664"/>
          </p:nvPr>
        </p:nvSpPr>
        <p:spPr/>
        <p:txBody>
          <a:bodyPr/>
          <a:p>
            <a:r>
              <a:rPr lang="fr-FR"/>
              <a:t/>
            </a:r>
          </a:p>
        </p:txBody>
      </p:sp>
    </p:spTree>
  </p:cSld>
</p:sldLayout>
</file>

<file path=ppt/slideLayouts/slideLayout2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208">
    <p:spTree>
      <p:nvGrpSpPr>
        <p:cNvPr id="1" name=""/>
        <p:cNvGrpSpPr/>
        <p:nvPr/>
      </p:nvGrpSpPr>
      <p:grpSpPr>
        <a:xfrm>
          <a:off x="0" y="0"/>
          <a:ext cx="0" cy="0"/>
          <a:chOff x="0" y="0"/>
          <a:chExt cx="0" cy="0"/>
        </a:xfrm>
      </p:grpSpPr>
      <p:sp>
        <p:nvSpPr>
          <p:cNvPr id="138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38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38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668"/>
          </p:nvPr>
        </p:nvSpPr>
        <p:spPr/>
        <p:txBody>
          <a:bodyPr/>
          <a:p>
            <a:r>
              <a:t>Footer</a:t>
            </a:r>
          </a:p>
        </p:txBody>
      </p:sp>
      <p:sp>
        <p:nvSpPr>
          <p:cNvPr id="6" name="PlaceHolder 5"/>
          <p:cNvSpPr>
            <a:spLocks noGrp="1"/>
          </p:cNvSpPr>
          <p:nvPr>
            <p:ph type="sldNum" idx="669"/>
          </p:nvPr>
        </p:nvSpPr>
        <p:spPr/>
        <p:txBody>
          <a:bodyPr/>
          <a:p>
            <a:fld id="{4B5DA233-24F8-4B5D-B64E-AD4CC3D4AB4A}" type="slidenum">
              <a:t>&lt;#&gt;</a:t>
            </a:fld>
          </a:p>
        </p:txBody>
      </p:sp>
      <p:sp>
        <p:nvSpPr>
          <p:cNvPr id="7" name="PlaceHolder 6"/>
          <p:cNvSpPr>
            <a:spLocks noGrp="1"/>
          </p:cNvSpPr>
          <p:nvPr>
            <p:ph type="dt" idx="667"/>
          </p:nvPr>
        </p:nvSpPr>
        <p:spPr/>
        <p:txBody>
          <a:bodyPr/>
          <a:p>
            <a:r>
              <a:rPr lang="fr-FR"/>
              <a:t/>
            </a:r>
          </a:p>
        </p:txBody>
      </p:sp>
    </p:spTree>
  </p:cSld>
</p:sldLayout>
</file>

<file path=ppt/slideLayouts/slideLayout2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09">
    <p:spTree>
      <p:nvGrpSpPr>
        <p:cNvPr id="1" name=""/>
        <p:cNvGrpSpPr/>
        <p:nvPr/>
      </p:nvGrpSpPr>
      <p:grpSpPr>
        <a:xfrm>
          <a:off x="0" y="0"/>
          <a:ext cx="0" cy="0"/>
          <a:chOff x="0" y="0"/>
          <a:chExt cx="0" cy="0"/>
        </a:xfrm>
      </p:grpSpPr>
      <p:sp>
        <p:nvSpPr>
          <p:cNvPr id="2" name="PlaceHolder 1"/>
          <p:cNvSpPr>
            <a:spLocks noGrp="1"/>
          </p:cNvSpPr>
          <p:nvPr>
            <p:ph type="ftr" idx="671"/>
          </p:nvPr>
        </p:nvSpPr>
        <p:spPr/>
        <p:txBody>
          <a:bodyPr/>
          <a:p>
            <a:r>
              <a:t>Footer</a:t>
            </a:r>
          </a:p>
        </p:txBody>
      </p:sp>
      <p:sp>
        <p:nvSpPr>
          <p:cNvPr id="3" name="PlaceHolder 2"/>
          <p:cNvSpPr>
            <a:spLocks noGrp="1"/>
          </p:cNvSpPr>
          <p:nvPr>
            <p:ph type="sldNum" idx="672"/>
          </p:nvPr>
        </p:nvSpPr>
        <p:spPr/>
        <p:txBody>
          <a:bodyPr/>
          <a:p>
            <a:fld id="{686FB8F9-0071-4A2A-B58E-2C00A56DCF5F}" type="slidenum">
              <a:t>&lt;#&gt;</a:t>
            </a:fld>
          </a:p>
        </p:txBody>
      </p:sp>
      <p:sp>
        <p:nvSpPr>
          <p:cNvPr id="4" name="PlaceHolder 3"/>
          <p:cNvSpPr>
            <a:spLocks noGrp="1"/>
          </p:cNvSpPr>
          <p:nvPr>
            <p:ph type="dt" idx="670"/>
          </p:nvPr>
        </p:nvSpPr>
        <p:spPr/>
        <p:txBody>
          <a:bodyPr/>
          <a:p>
            <a:r>
              <a:rPr lang="fr-FR"/>
              <a:t/>
            </a:r>
          </a:p>
        </p:txBody>
      </p:sp>
    </p:spTree>
  </p:cSld>
</p:sldLayout>
</file>

<file path=ppt/slideLayouts/slideLayout2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210">
    <p:spTree>
      <p:nvGrpSpPr>
        <p:cNvPr id="1" name=""/>
        <p:cNvGrpSpPr/>
        <p:nvPr/>
      </p:nvGrpSpPr>
      <p:grpSpPr>
        <a:xfrm>
          <a:off x="0" y="0"/>
          <a:ext cx="0" cy="0"/>
          <a:chOff x="0" y="0"/>
          <a:chExt cx="0" cy="0"/>
        </a:xfrm>
      </p:grpSpPr>
      <p:sp>
        <p:nvSpPr>
          <p:cNvPr id="139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674"/>
          </p:nvPr>
        </p:nvSpPr>
        <p:spPr/>
        <p:txBody>
          <a:bodyPr/>
          <a:p>
            <a:r>
              <a:t>Footer</a:t>
            </a:r>
          </a:p>
        </p:txBody>
      </p:sp>
      <p:sp>
        <p:nvSpPr>
          <p:cNvPr id="4" name="PlaceHolder 3"/>
          <p:cNvSpPr>
            <a:spLocks noGrp="1"/>
          </p:cNvSpPr>
          <p:nvPr>
            <p:ph type="sldNum" idx="675"/>
          </p:nvPr>
        </p:nvSpPr>
        <p:spPr/>
        <p:txBody>
          <a:bodyPr/>
          <a:p>
            <a:fld id="{152DF4E4-D8D8-466C-9A50-736AD0AF547D}" type="slidenum">
              <a:t>&lt;#&gt;</a:t>
            </a:fld>
          </a:p>
        </p:txBody>
      </p:sp>
      <p:sp>
        <p:nvSpPr>
          <p:cNvPr id="5" name="PlaceHolder 4"/>
          <p:cNvSpPr>
            <a:spLocks noGrp="1"/>
          </p:cNvSpPr>
          <p:nvPr>
            <p:ph type="dt" idx="673"/>
          </p:nvPr>
        </p:nvSpPr>
        <p:spPr/>
        <p:txBody>
          <a:bodyPr/>
          <a:p>
            <a:r>
              <a:rPr lang="fr-FR"/>
              <a:t/>
            </a:r>
          </a:p>
        </p:txBody>
      </p:sp>
    </p:spTree>
  </p:cSld>
</p:sldLayout>
</file>

<file path=ppt/slideLayouts/slideLayout2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11">
    <p:spTree>
      <p:nvGrpSpPr>
        <p:cNvPr id="1" name=""/>
        <p:cNvGrpSpPr/>
        <p:nvPr/>
      </p:nvGrpSpPr>
      <p:grpSpPr>
        <a:xfrm>
          <a:off x="0" y="0"/>
          <a:ext cx="0" cy="0"/>
          <a:chOff x="0" y="0"/>
          <a:chExt cx="0" cy="0"/>
        </a:xfrm>
      </p:grpSpPr>
      <p:sp>
        <p:nvSpPr>
          <p:cNvPr id="2" name="PlaceHolder 1"/>
          <p:cNvSpPr>
            <a:spLocks noGrp="1"/>
          </p:cNvSpPr>
          <p:nvPr>
            <p:ph type="ftr" idx="677"/>
          </p:nvPr>
        </p:nvSpPr>
        <p:spPr/>
        <p:txBody>
          <a:bodyPr/>
          <a:p>
            <a:r>
              <a:t>Footer</a:t>
            </a:r>
          </a:p>
        </p:txBody>
      </p:sp>
      <p:sp>
        <p:nvSpPr>
          <p:cNvPr id="3" name="PlaceHolder 2"/>
          <p:cNvSpPr>
            <a:spLocks noGrp="1"/>
          </p:cNvSpPr>
          <p:nvPr>
            <p:ph type="sldNum" idx="678"/>
          </p:nvPr>
        </p:nvSpPr>
        <p:spPr/>
        <p:txBody>
          <a:bodyPr/>
          <a:p>
            <a:fld id="{75B1DD6C-D79A-4287-8788-43832375A60E}" type="slidenum">
              <a:t>&lt;#&gt;</a:t>
            </a:fld>
          </a:p>
        </p:txBody>
      </p:sp>
      <p:sp>
        <p:nvSpPr>
          <p:cNvPr id="4" name="PlaceHolder 3"/>
          <p:cNvSpPr>
            <a:spLocks noGrp="1"/>
          </p:cNvSpPr>
          <p:nvPr>
            <p:ph type="dt" idx="676"/>
          </p:nvPr>
        </p:nvSpPr>
        <p:spPr/>
        <p:txBody>
          <a:bodyPr/>
          <a:p>
            <a:r>
              <a:rPr lang="fr-FR"/>
              <a:t/>
            </a:r>
          </a:p>
        </p:txBody>
      </p:sp>
    </p:spTree>
  </p:cSld>
</p:sldLayout>
</file>

<file path=ppt/slideLayouts/slideLayout2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12">
    <p:spTree>
      <p:nvGrpSpPr>
        <p:cNvPr id="1" name=""/>
        <p:cNvGrpSpPr/>
        <p:nvPr/>
      </p:nvGrpSpPr>
      <p:grpSpPr>
        <a:xfrm>
          <a:off x="0" y="0"/>
          <a:ext cx="0" cy="0"/>
          <a:chOff x="0" y="0"/>
          <a:chExt cx="0" cy="0"/>
        </a:xfrm>
      </p:grpSpPr>
      <p:sp>
        <p:nvSpPr>
          <p:cNvPr id="2" name="PlaceHolder 1"/>
          <p:cNvSpPr>
            <a:spLocks noGrp="1"/>
          </p:cNvSpPr>
          <p:nvPr>
            <p:ph type="ftr" idx="680"/>
          </p:nvPr>
        </p:nvSpPr>
        <p:spPr/>
        <p:txBody>
          <a:bodyPr/>
          <a:p>
            <a:r>
              <a:t>Footer</a:t>
            </a:r>
          </a:p>
        </p:txBody>
      </p:sp>
      <p:sp>
        <p:nvSpPr>
          <p:cNvPr id="3" name="PlaceHolder 2"/>
          <p:cNvSpPr>
            <a:spLocks noGrp="1"/>
          </p:cNvSpPr>
          <p:nvPr>
            <p:ph type="sldNum" idx="681"/>
          </p:nvPr>
        </p:nvSpPr>
        <p:spPr/>
        <p:txBody>
          <a:bodyPr/>
          <a:p>
            <a:fld id="{8B5FDFEF-C39B-456D-9812-D9509EEDC924}" type="slidenum">
              <a:t>&lt;#&gt;</a:t>
            </a:fld>
          </a:p>
        </p:txBody>
      </p:sp>
      <p:sp>
        <p:nvSpPr>
          <p:cNvPr id="4" name="PlaceHolder 3"/>
          <p:cNvSpPr>
            <a:spLocks noGrp="1"/>
          </p:cNvSpPr>
          <p:nvPr>
            <p:ph type="dt" idx="679"/>
          </p:nvPr>
        </p:nvSpPr>
        <p:spPr/>
        <p:txBody>
          <a:bodyPr/>
          <a:p>
            <a:r>
              <a:rPr lang="fr-FR"/>
              <a:t/>
            </a:r>
          </a:p>
        </p:txBody>
      </p:sp>
    </p:spTree>
  </p:cSld>
</p:sldLayout>
</file>

<file path=ppt/slideLayouts/slideLayout2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13">
    <p:spTree>
      <p:nvGrpSpPr>
        <p:cNvPr id="1" name=""/>
        <p:cNvGrpSpPr/>
        <p:nvPr/>
      </p:nvGrpSpPr>
      <p:grpSpPr>
        <a:xfrm>
          <a:off x="0" y="0"/>
          <a:ext cx="0" cy="0"/>
          <a:chOff x="0" y="0"/>
          <a:chExt cx="0" cy="0"/>
        </a:xfrm>
      </p:grpSpPr>
      <p:sp>
        <p:nvSpPr>
          <p:cNvPr id="2" name="PlaceHolder 1"/>
          <p:cNvSpPr>
            <a:spLocks noGrp="1"/>
          </p:cNvSpPr>
          <p:nvPr>
            <p:ph type="ftr" idx="683"/>
          </p:nvPr>
        </p:nvSpPr>
        <p:spPr/>
        <p:txBody>
          <a:bodyPr/>
          <a:p>
            <a:r>
              <a:t>Footer</a:t>
            </a:r>
          </a:p>
        </p:txBody>
      </p:sp>
      <p:sp>
        <p:nvSpPr>
          <p:cNvPr id="3" name="PlaceHolder 2"/>
          <p:cNvSpPr>
            <a:spLocks noGrp="1"/>
          </p:cNvSpPr>
          <p:nvPr>
            <p:ph type="sldNum" idx="684"/>
          </p:nvPr>
        </p:nvSpPr>
        <p:spPr/>
        <p:txBody>
          <a:bodyPr/>
          <a:p>
            <a:fld id="{88256CE3-909E-425B-A8E4-E886E07D9B87}" type="slidenum">
              <a:t>&lt;#&gt;</a:t>
            </a:fld>
          </a:p>
        </p:txBody>
      </p:sp>
      <p:sp>
        <p:nvSpPr>
          <p:cNvPr id="4" name="PlaceHolder 3"/>
          <p:cNvSpPr>
            <a:spLocks noGrp="1"/>
          </p:cNvSpPr>
          <p:nvPr>
            <p:ph type="dt" idx="682"/>
          </p:nvPr>
        </p:nvSpPr>
        <p:spPr/>
        <p:txBody>
          <a:bodyPr/>
          <a:p>
            <a:r>
              <a:rPr lang="fr-FR"/>
              <a:t/>
            </a:r>
          </a:p>
        </p:txBody>
      </p:sp>
    </p:spTree>
  </p:cSld>
</p:sldLayout>
</file>

<file path=ppt/slideLayouts/slideLayout2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214">
    <p:spTree>
      <p:nvGrpSpPr>
        <p:cNvPr id="1" name=""/>
        <p:cNvGrpSpPr/>
        <p:nvPr/>
      </p:nvGrpSpPr>
      <p:grpSpPr>
        <a:xfrm>
          <a:off x="0" y="0"/>
          <a:ext cx="0" cy="0"/>
          <a:chOff x="0" y="0"/>
          <a:chExt cx="0" cy="0"/>
        </a:xfrm>
      </p:grpSpPr>
      <p:sp>
        <p:nvSpPr>
          <p:cNvPr id="141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418"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686"/>
          </p:nvPr>
        </p:nvSpPr>
        <p:spPr/>
        <p:txBody>
          <a:bodyPr/>
          <a:p>
            <a:r>
              <a:t>Footer</a:t>
            </a:r>
          </a:p>
        </p:txBody>
      </p:sp>
      <p:sp>
        <p:nvSpPr>
          <p:cNvPr id="5" name="PlaceHolder 4"/>
          <p:cNvSpPr>
            <a:spLocks noGrp="1"/>
          </p:cNvSpPr>
          <p:nvPr>
            <p:ph type="sldNum" idx="687"/>
          </p:nvPr>
        </p:nvSpPr>
        <p:spPr/>
        <p:txBody>
          <a:bodyPr/>
          <a:p>
            <a:fld id="{764EDC7A-6D67-42E2-BF33-590C7A94FD8A}" type="slidenum">
              <a:t>&lt;#&gt;</a:t>
            </a:fld>
          </a:p>
        </p:txBody>
      </p:sp>
      <p:sp>
        <p:nvSpPr>
          <p:cNvPr id="6" name="PlaceHolder 5"/>
          <p:cNvSpPr>
            <a:spLocks noGrp="1"/>
          </p:cNvSpPr>
          <p:nvPr>
            <p:ph type="dt" idx="685"/>
          </p:nvPr>
        </p:nvSpPr>
        <p:spPr/>
        <p:txBody>
          <a:bodyPr/>
          <a:p>
            <a:r>
              <a:rPr lang="fr-FR"/>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9">
    <p:spTree>
      <p:nvGrpSpPr>
        <p:cNvPr id="1" name=""/>
        <p:cNvGrpSpPr/>
        <p:nvPr/>
      </p:nvGrpSpPr>
      <p:grpSpPr>
        <a:xfrm>
          <a:off x="0" y="0"/>
          <a:ext cx="0" cy="0"/>
          <a:chOff x="0" y="0"/>
          <a:chExt cx="0" cy="0"/>
        </a:xfrm>
      </p:grpSpPr>
      <p:sp>
        <p:nvSpPr>
          <p:cNvPr id="2" name="PlaceHolder 1"/>
          <p:cNvSpPr>
            <a:spLocks noGrp="1"/>
          </p:cNvSpPr>
          <p:nvPr>
            <p:ph type="ftr" idx="68"/>
          </p:nvPr>
        </p:nvSpPr>
        <p:spPr/>
        <p:txBody>
          <a:bodyPr/>
          <a:p>
            <a:r>
              <a:t>Footer</a:t>
            </a:r>
          </a:p>
        </p:txBody>
      </p:sp>
      <p:sp>
        <p:nvSpPr>
          <p:cNvPr id="3" name="PlaceHolder 2"/>
          <p:cNvSpPr>
            <a:spLocks noGrp="1"/>
          </p:cNvSpPr>
          <p:nvPr>
            <p:ph type="sldNum" idx="69"/>
          </p:nvPr>
        </p:nvSpPr>
        <p:spPr/>
        <p:txBody>
          <a:bodyPr/>
          <a:p>
            <a:fld id="{7ADF876F-A192-4E3A-8ED0-8917FE2C5826}" type="slidenum">
              <a:t>&lt;#&gt;</a:t>
            </a:fld>
          </a:p>
        </p:txBody>
      </p:sp>
      <p:sp>
        <p:nvSpPr>
          <p:cNvPr id="4" name="PlaceHolder 3"/>
          <p:cNvSpPr>
            <a:spLocks noGrp="1"/>
          </p:cNvSpPr>
          <p:nvPr>
            <p:ph type="dt" idx="67"/>
          </p:nvPr>
        </p:nvSpPr>
        <p:spPr/>
        <p:txBody>
          <a:bodyPr/>
          <a:p>
            <a:r>
              <a:rPr lang="fr-FR"/>
              <a:t/>
            </a:r>
          </a:p>
        </p:txBody>
      </p:sp>
    </p:spTree>
  </p:cSld>
</p:sldLayout>
</file>

<file path=ppt/slideLayouts/slideLayout2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215">
    <p:spTree>
      <p:nvGrpSpPr>
        <p:cNvPr id="1" name=""/>
        <p:cNvGrpSpPr/>
        <p:nvPr/>
      </p:nvGrpSpPr>
      <p:grpSpPr>
        <a:xfrm>
          <a:off x="0" y="0"/>
          <a:ext cx="0" cy="0"/>
          <a:chOff x="0" y="0"/>
          <a:chExt cx="0" cy="0"/>
        </a:xfrm>
      </p:grpSpPr>
      <p:sp>
        <p:nvSpPr>
          <p:cNvPr id="2" name="PlaceHolder 1"/>
          <p:cNvSpPr>
            <a:spLocks noGrp="1"/>
          </p:cNvSpPr>
          <p:nvPr>
            <p:ph type="ftr" idx="689"/>
          </p:nvPr>
        </p:nvSpPr>
        <p:spPr/>
        <p:txBody>
          <a:bodyPr/>
          <a:p>
            <a:r>
              <a:t>Footer</a:t>
            </a:r>
          </a:p>
        </p:txBody>
      </p:sp>
      <p:sp>
        <p:nvSpPr>
          <p:cNvPr id="3" name="PlaceHolder 2"/>
          <p:cNvSpPr>
            <a:spLocks noGrp="1"/>
          </p:cNvSpPr>
          <p:nvPr>
            <p:ph type="sldNum" idx="690"/>
          </p:nvPr>
        </p:nvSpPr>
        <p:spPr/>
        <p:txBody>
          <a:bodyPr/>
          <a:p>
            <a:fld id="{E4A369D5-035B-4D11-9D42-853F9E28A271}" type="slidenum">
              <a:t>&lt;#&gt;</a:t>
            </a:fld>
          </a:p>
        </p:txBody>
      </p:sp>
      <p:sp>
        <p:nvSpPr>
          <p:cNvPr id="4" name="PlaceHolder 3"/>
          <p:cNvSpPr>
            <a:spLocks noGrp="1"/>
          </p:cNvSpPr>
          <p:nvPr>
            <p:ph type="dt" idx="688"/>
          </p:nvPr>
        </p:nvSpPr>
        <p:spPr/>
        <p:txBody>
          <a:bodyPr/>
          <a:p>
            <a:r>
              <a:rPr lang="fr-FR"/>
              <a:t/>
            </a:r>
          </a:p>
        </p:txBody>
      </p:sp>
    </p:spTree>
  </p:cSld>
</p:sldLayout>
</file>

<file path=ppt/slideLayouts/slideLayout2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216">
    <p:spTree>
      <p:nvGrpSpPr>
        <p:cNvPr id="1" name=""/>
        <p:cNvGrpSpPr/>
        <p:nvPr/>
      </p:nvGrpSpPr>
      <p:grpSpPr>
        <a:xfrm>
          <a:off x="0" y="0"/>
          <a:ext cx="0" cy="0"/>
          <a:chOff x="0" y="0"/>
          <a:chExt cx="0" cy="0"/>
        </a:xfrm>
      </p:grpSpPr>
      <p:sp>
        <p:nvSpPr>
          <p:cNvPr id="2" name="PlaceHolder 1"/>
          <p:cNvSpPr>
            <a:spLocks noGrp="1"/>
          </p:cNvSpPr>
          <p:nvPr>
            <p:ph type="ftr" idx="692"/>
          </p:nvPr>
        </p:nvSpPr>
        <p:spPr/>
        <p:txBody>
          <a:bodyPr/>
          <a:p>
            <a:r>
              <a:t>Footer</a:t>
            </a:r>
          </a:p>
        </p:txBody>
      </p:sp>
      <p:sp>
        <p:nvSpPr>
          <p:cNvPr id="3" name="PlaceHolder 2"/>
          <p:cNvSpPr>
            <a:spLocks noGrp="1"/>
          </p:cNvSpPr>
          <p:nvPr>
            <p:ph type="sldNum" idx="693"/>
          </p:nvPr>
        </p:nvSpPr>
        <p:spPr/>
        <p:txBody>
          <a:bodyPr/>
          <a:p>
            <a:fld id="{336CFB50-D94E-44C9-8B6F-4E9E5C5FD563}" type="slidenum">
              <a:t>&lt;#&gt;</a:t>
            </a:fld>
          </a:p>
        </p:txBody>
      </p:sp>
      <p:sp>
        <p:nvSpPr>
          <p:cNvPr id="4" name="PlaceHolder 3"/>
          <p:cNvSpPr>
            <a:spLocks noGrp="1"/>
          </p:cNvSpPr>
          <p:nvPr>
            <p:ph type="dt" idx="691"/>
          </p:nvPr>
        </p:nvSpPr>
        <p:spPr/>
        <p:txBody>
          <a:bodyPr/>
          <a:p>
            <a:r>
              <a:rPr lang="fr-FR"/>
              <a:t/>
            </a:r>
          </a:p>
        </p:txBody>
      </p:sp>
    </p:spTree>
  </p:cSld>
</p:sldLayout>
</file>

<file path=ppt/slideLayouts/slideLayout2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217">
    <p:spTree>
      <p:nvGrpSpPr>
        <p:cNvPr id="1" name=""/>
        <p:cNvGrpSpPr/>
        <p:nvPr/>
      </p:nvGrpSpPr>
      <p:grpSpPr>
        <a:xfrm>
          <a:off x="0" y="0"/>
          <a:ext cx="0" cy="0"/>
          <a:chOff x="0" y="0"/>
          <a:chExt cx="0" cy="0"/>
        </a:xfrm>
      </p:grpSpPr>
      <p:sp>
        <p:nvSpPr>
          <p:cNvPr id="143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435"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695"/>
          </p:nvPr>
        </p:nvSpPr>
        <p:spPr/>
        <p:txBody>
          <a:bodyPr/>
          <a:p>
            <a:r>
              <a:t>Footer</a:t>
            </a:r>
          </a:p>
        </p:txBody>
      </p:sp>
      <p:sp>
        <p:nvSpPr>
          <p:cNvPr id="5" name="PlaceHolder 4"/>
          <p:cNvSpPr>
            <a:spLocks noGrp="1"/>
          </p:cNvSpPr>
          <p:nvPr>
            <p:ph type="sldNum" idx="696"/>
          </p:nvPr>
        </p:nvSpPr>
        <p:spPr/>
        <p:txBody>
          <a:bodyPr/>
          <a:p>
            <a:fld id="{E2658811-E538-40C8-8DFB-6C1A9AAD7C4F}" type="slidenum">
              <a:t>&lt;#&gt;</a:t>
            </a:fld>
          </a:p>
        </p:txBody>
      </p:sp>
      <p:sp>
        <p:nvSpPr>
          <p:cNvPr id="6" name="PlaceHolder 5"/>
          <p:cNvSpPr>
            <a:spLocks noGrp="1"/>
          </p:cNvSpPr>
          <p:nvPr>
            <p:ph type="dt" idx="694"/>
          </p:nvPr>
        </p:nvSpPr>
        <p:spPr/>
        <p:txBody>
          <a:bodyPr/>
          <a:p>
            <a:r>
              <a:rPr lang="fr-FR"/>
              <a:t/>
            </a:r>
          </a:p>
        </p:txBody>
      </p:sp>
    </p:spTree>
  </p:cSld>
</p:sldLayout>
</file>

<file path=ppt/slideLayouts/slideLayout2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18">
    <p:spTree>
      <p:nvGrpSpPr>
        <p:cNvPr id="1" name=""/>
        <p:cNvGrpSpPr/>
        <p:nvPr/>
      </p:nvGrpSpPr>
      <p:grpSpPr>
        <a:xfrm>
          <a:off x="0" y="0"/>
          <a:ext cx="0" cy="0"/>
          <a:chOff x="0" y="0"/>
          <a:chExt cx="0" cy="0"/>
        </a:xfrm>
      </p:grpSpPr>
      <p:sp>
        <p:nvSpPr>
          <p:cNvPr id="2" name="PlaceHolder 1"/>
          <p:cNvSpPr>
            <a:spLocks noGrp="1"/>
          </p:cNvSpPr>
          <p:nvPr>
            <p:ph type="ftr" idx="698"/>
          </p:nvPr>
        </p:nvSpPr>
        <p:spPr/>
        <p:txBody>
          <a:bodyPr/>
          <a:p>
            <a:r>
              <a:t>Footer</a:t>
            </a:r>
          </a:p>
        </p:txBody>
      </p:sp>
      <p:sp>
        <p:nvSpPr>
          <p:cNvPr id="3" name="PlaceHolder 2"/>
          <p:cNvSpPr>
            <a:spLocks noGrp="1"/>
          </p:cNvSpPr>
          <p:nvPr>
            <p:ph type="sldNum" idx="699"/>
          </p:nvPr>
        </p:nvSpPr>
        <p:spPr/>
        <p:txBody>
          <a:bodyPr/>
          <a:p>
            <a:fld id="{2083373F-F3B2-48D1-9FA5-B4E2A65E0E0D}" type="slidenum">
              <a:t>&lt;#&gt;</a:t>
            </a:fld>
          </a:p>
        </p:txBody>
      </p:sp>
      <p:sp>
        <p:nvSpPr>
          <p:cNvPr id="4" name="PlaceHolder 3"/>
          <p:cNvSpPr>
            <a:spLocks noGrp="1"/>
          </p:cNvSpPr>
          <p:nvPr>
            <p:ph type="dt" idx="697"/>
          </p:nvPr>
        </p:nvSpPr>
        <p:spPr/>
        <p:txBody>
          <a:bodyPr/>
          <a:p>
            <a:r>
              <a:rPr lang="fr-FR"/>
              <a:t/>
            </a:r>
          </a:p>
        </p:txBody>
      </p:sp>
    </p:spTree>
  </p:cSld>
</p:sldLayout>
</file>

<file path=ppt/slideLayouts/slideLayout2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219">
    <p:spTree>
      <p:nvGrpSpPr>
        <p:cNvPr id="1" name=""/>
        <p:cNvGrpSpPr/>
        <p:nvPr/>
      </p:nvGrpSpPr>
      <p:grpSpPr>
        <a:xfrm>
          <a:off x="0" y="0"/>
          <a:ext cx="0" cy="0"/>
          <a:chOff x="0" y="0"/>
          <a:chExt cx="0" cy="0"/>
        </a:xfrm>
      </p:grpSpPr>
      <p:sp>
        <p:nvSpPr>
          <p:cNvPr id="144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44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44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701"/>
          </p:nvPr>
        </p:nvSpPr>
        <p:spPr/>
        <p:txBody>
          <a:bodyPr/>
          <a:p>
            <a:r>
              <a:t>Footer</a:t>
            </a:r>
          </a:p>
        </p:txBody>
      </p:sp>
      <p:sp>
        <p:nvSpPr>
          <p:cNvPr id="6" name="PlaceHolder 5"/>
          <p:cNvSpPr>
            <a:spLocks noGrp="1"/>
          </p:cNvSpPr>
          <p:nvPr>
            <p:ph type="sldNum" idx="702"/>
          </p:nvPr>
        </p:nvSpPr>
        <p:spPr/>
        <p:txBody>
          <a:bodyPr/>
          <a:p>
            <a:fld id="{942D3583-68FA-4404-B882-FE1DB156A062}" type="slidenum">
              <a:t>&lt;#&gt;</a:t>
            </a:fld>
          </a:p>
        </p:txBody>
      </p:sp>
      <p:sp>
        <p:nvSpPr>
          <p:cNvPr id="7" name="PlaceHolder 6"/>
          <p:cNvSpPr>
            <a:spLocks noGrp="1"/>
          </p:cNvSpPr>
          <p:nvPr>
            <p:ph type="dt" idx="700"/>
          </p:nvPr>
        </p:nvSpPr>
        <p:spPr/>
        <p:txBody>
          <a:bodyPr/>
          <a:p>
            <a:r>
              <a:rPr lang="fr-FR"/>
              <a:t/>
            </a:r>
          </a:p>
        </p:txBody>
      </p:sp>
    </p:spTree>
  </p:cSld>
</p:sldLayout>
</file>

<file path=ppt/slideLayouts/slideLayout2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20">
    <p:spTree>
      <p:nvGrpSpPr>
        <p:cNvPr id="1" name=""/>
        <p:cNvGrpSpPr/>
        <p:nvPr/>
      </p:nvGrpSpPr>
      <p:grpSpPr>
        <a:xfrm>
          <a:off x="0" y="0"/>
          <a:ext cx="0" cy="0"/>
          <a:chOff x="0" y="0"/>
          <a:chExt cx="0" cy="0"/>
        </a:xfrm>
      </p:grpSpPr>
      <p:sp>
        <p:nvSpPr>
          <p:cNvPr id="2" name="PlaceHolder 1"/>
          <p:cNvSpPr>
            <a:spLocks noGrp="1"/>
          </p:cNvSpPr>
          <p:nvPr>
            <p:ph type="ftr" idx="704"/>
          </p:nvPr>
        </p:nvSpPr>
        <p:spPr/>
        <p:txBody>
          <a:bodyPr/>
          <a:p>
            <a:r>
              <a:t>Footer</a:t>
            </a:r>
          </a:p>
        </p:txBody>
      </p:sp>
      <p:sp>
        <p:nvSpPr>
          <p:cNvPr id="3" name="PlaceHolder 2"/>
          <p:cNvSpPr>
            <a:spLocks noGrp="1"/>
          </p:cNvSpPr>
          <p:nvPr>
            <p:ph type="sldNum" idx="705"/>
          </p:nvPr>
        </p:nvSpPr>
        <p:spPr/>
        <p:txBody>
          <a:bodyPr/>
          <a:p>
            <a:fld id="{C3531873-A143-4F2F-8208-62C3A5F00C9C}" type="slidenum">
              <a:t>&lt;#&gt;</a:t>
            </a:fld>
          </a:p>
        </p:txBody>
      </p:sp>
      <p:sp>
        <p:nvSpPr>
          <p:cNvPr id="4" name="PlaceHolder 3"/>
          <p:cNvSpPr>
            <a:spLocks noGrp="1"/>
          </p:cNvSpPr>
          <p:nvPr>
            <p:ph type="dt" idx="703"/>
          </p:nvPr>
        </p:nvSpPr>
        <p:spPr/>
        <p:txBody>
          <a:bodyPr/>
          <a:p>
            <a:r>
              <a:rPr lang="fr-FR"/>
              <a:t/>
            </a:r>
          </a:p>
        </p:txBody>
      </p:sp>
    </p:spTree>
  </p:cSld>
</p:sldLayout>
</file>

<file path=ppt/slideLayouts/slideLayout2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221">
    <p:spTree>
      <p:nvGrpSpPr>
        <p:cNvPr id="1" name=""/>
        <p:cNvGrpSpPr/>
        <p:nvPr/>
      </p:nvGrpSpPr>
      <p:grpSpPr>
        <a:xfrm>
          <a:off x="0" y="0"/>
          <a:ext cx="0" cy="0"/>
          <a:chOff x="0" y="0"/>
          <a:chExt cx="0" cy="0"/>
        </a:xfrm>
      </p:grpSpPr>
      <p:sp>
        <p:nvSpPr>
          <p:cNvPr id="146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707"/>
          </p:nvPr>
        </p:nvSpPr>
        <p:spPr/>
        <p:txBody>
          <a:bodyPr/>
          <a:p>
            <a:r>
              <a:t>Footer</a:t>
            </a:r>
          </a:p>
        </p:txBody>
      </p:sp>
      <p:sp>
        <p:nvSpPr>
          <p:cNvPr id="4" name="PlaceHolder 3"/>
          <p:cNvSpPr>
            <a:spLocks noGrp="1"/>
          </p:cNvSpPr>
          <p:nvPr>
            <p:ph type="sldNum" idx="708"/>
          </p:nvPr>
        </p:nvSpPr>
        <p:spPr/>
        <p:txBody>
          <a:bodyPr/>
          <a:p>
            <a:fld id="{61B59BF3-70A7-4F0C-B175-2BC07895C7E5}" type="slidenum">
              <a:t>&lt;#&gt;</a:t>
            </a:fld>
          </a:p>
        </p:txBody>
      </p:sp>
      <p:sp>
        <p:nvSpPr>
          <p:cNvPr id="5" name="PlaceHolder 4"/>
          <p:cNvSpPr>
            <a:spLocks noGrp="1"/>
          </p:cNvSpPr>
          <p:nvPr>
            <p:ph type="dt" idx="706"/>
          </p:nvPr>
        </p:nvSpPr>
        <p:spPr/>
        <p:txBody>
          <a:bodyPr/>
          <a:p>
            <a:r>
              <a:rPr lang="fr-FR"/>
              <a:t/>
            </a:r>
          </a:p>
        </p:txBody>
      </p:sp>
    </p:spTree>
  </p:cSld>
</p:sldLayout>
</file>

<file path=ppt/slideLayouts/slideLayout2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22">
    <p:spTree>
      <p:nvGrpSpPr>
        <p:cNvPr id="1" name=""/>
        <p:cNvGrpSpPr/>
        <p:nvPr/>
      </p:nvGrpSpPr>
      <p:grpSpPr>
        <a:xfrm>
          <a:off x="0" y="0"/>
          <a:ext cx="0" cy="0"/>
          <a:chOff x="0" y="0"/>
          <a:chExt cx="0" cy="0"/>
        </a:xfrm>
      </p:grpSpPr>
      <p:sp>
        <p:nvSpPr>
          <p:cNvPr id="2" name="PlaceHolder 1"/>
          <p:cNvSpPr>
            <a:spLocks noGrp="1"/>
          </p:cNvSpPr>
          <p:nvPr>
            <p:ph type="ftr" idx="710"/>
          </p:nvPr>
        </p:nvSpPr>
        <p:spPr/>
        <p:txBody>
          <a:bodyPr/>
          <a:p>
            <a:r>
              <a:t>Footer</a:t>
            </a:r>
          </a:p>
        </p:txBody>
      </p:sp>
      <p:sp>
        <p:nvSpPr>
          <p:cNvPr id="3" name="PlaceHolder 2"/>
          <p:cNvSpPr>
            <a:spLocks noGrp="1"/>
          </p:cNvSpPr>
          <p:nvPr>
            <p:ph type="sldNum" idx="711"/>
          </p:nvPr>
        </p:nvSpPr>
        <p:spPr/>
        <p:txBody>
          <a:bodyPr/>
          <a:p>
            <a:fld id="{A915C29A-2C15-4ED3-98A9-DBE90E0DAD9C}" type="slidenum">
              <a:t>&lt;#&gt;</a:t>
            </a:fld>
          </a:p>
        </p:txBody>
      </p:sp>
      <p:sp>
        <p:nvSpPr>
          <p:cNvPr id="4" name="PlaceHolder 3"/>
          <p:cNvSpPr>
            <a:spLocks noGrp="1"/>
          </p:cNvSpPr>
          <p:nvPr>
            <p:ph type="dt" idx="709"/>
          </p:nvPr>
        </p:nvSpPr>
        <p:spPr/>
        <p:txBody>
          <a:bodyPr/>
          <a:p>
            <a:r>
              <a:rPr lang="fr-FR"/>
              <a:t/>
            </a:r>
          </a:p>
        </p:txBody>
      </p:sp>
    </p:spTree>
  </p:cSld>
</p:sldLayout>
</file>

<file path=ppt/slideLayouts/slideLayout2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23">
    <p:spTree>
      <p:nvGrpSpPr>
        <p:cNvPr id="1" name=""/>
        <p:cNvGrpSpPr/>
        <p:nvPr/>
      </p:nvGrpSpPr>
      <p:grpSpPr>
        <a:xfrm>
          <a:off x="0" y="0"/>
          <a:ext cx="0" cy="0"/>
          <a:chOff x="0" y="0"/>
          <a:chExt cx="0" cy="0"/>
        </a:xfrm>
      </p:grpSpPr>
      <p:sp>
        <p:nvSpPr>
          <p:cNvPr id="2" name="PlaceHolder 1"/>
          <p:cNvSpPr>
            <a:spLocks noGrp="1"/>
          </p:cNvSpPr>
          <p:nvPr>
            <p:ph type="ftr" idx="713"/>
          </p:nvPr>
        </p:nvSpPr>
        <p:spPr/>
        <p:txBody>
          <a:bodyPr/>
          <a:p>
            <a:r>
              <a:t>Footer</a:t>
            </a:r>
          </a:p>
        </p:txBody>
      </p:sp>
      <p:sp>
        <p:nvSpPr>
          <p:cNvPr id="3" name="PlaceHolder 2"/>
          <p:cNvSpPr>
            <a:spLocks noGrp="1"/>
          </p:cNvSpPr>
          <p:nvPr>
            <p:ph type="sldNum" idx="714"/>
          </p:nvPr>
        </p:nvSpPr>
        <p:spPr/>
        <p:txBody>
          <a:bodyPr/>
          <a:p>
            <a:fld id="{831190B1-B98F-47AD-B4DC-1BDD8A8078AC}" type="slidenum">
              <a:t>&lt;#&gt;</a:t>
            </a:fld>
          </a:p>
        </p:txBody>
      </p:sp>
      <p:sp>
        <p:nvSpPr>
          <p:cNvPr id="4" name="PlaceHolder 3"/>
          <p:cNvSpPr>
            <a:spLocks noGrp="1"/>
          </p:cNvSpPr>
          <p:nvPr>
            <p:ph type="dt" idx="712"/>
          </p:nvPr>
        </p:nvSpPr>
        <p:spPr/>
        <p:txBody>
          <a:bodyPr/>
          <a:p>
            <a:r>
              <a:rPr lang="fr-FR"/>
              <a:t/>
            </a:r>
          </a:p>
        </p:txBody>
      </p:sp>
    </p:spTree>
  </p:cSld>
</p:sldLayout>
</file>

<file path=ppt/slideLayouts/slideLayout2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24">
    <p:spTree>
      <p:nvGrpSpPr>
        <p:cNvPr id="1" name=""/>
        <p:cNvGrpSpPr/>
        <p:nvPr/>
      </p:nvGrpSpPr>
      <p:grpSpPr>
        <a:xfrm>
          <a:off x="0" y="0"/>
          <a:ext cx="0" cy="0"/>
          <a:chOff x="0" y="0"/>
          <a:chExt cx="0" cy="0"/>
        </a:xfrm>
      </p:grpSpPr>
      <p:sp>
        <p:nvSpPr>
          <p:cNvPr id="2" name="PlaceHolder 1"/>
          <p:cNvSpPr>
            <a:spLocks noGrp="1"/>
          </p:cNvSpPr>
          <p:nvPr>
            <p:ph type="ftr" idx="716"/>
          </p:nvPr>
        </p:nvSpPr>
        <p:spPr/>
        <p:txBody>
          <a:bodyPr/>
          <a:p>
            <a:r>
              <a:t>Footer</a:t>
            </a:r>
          </a:p>
        </p:txBody>
      </p:sp>
      <p:sp>
        <p:nvSpPr>
          <p:cNvPr id="3" name="PlaceHolder 2"/>
          <p:cNvSpPr>
            <a:spLocks noGrp="1"/>
          </p:cNvSpPr>
          <p:nvPr>
            <p:ph type="sldNum" idx="717"/>
          </p:nvPr>
        </p:nvSpPr>
        <p:spPr/>
        <p:txBody>
          <a:bodyPr/>
          <a:p>
            <a:fld id="{BF045343-9280-45F1-99AC-3D743C3BF251}" type="slidenum">
              <a:t>&lt;#&gt;</a:t>
            </a:fld>
          </a:p>
        </p:txBody>
      </p:sp>
      <p:sp>
        <p:nvSpPr>
          <p:cNvPr id="4" name="PlaceHolder 3"/>
          <p:cNvSpPr>
            <a:spLocks noGrp="1"/>
          </p:cNvSpPr>
          <p:nvPr>
            <p:ph type="dt" idx="715"/>
          </p:nvPr>
        </p:nvSpPr>
        <p:spPr/>
        <p:txBody>
          <a:bodyPr/>
          <a:p>
            <a:r>
              <a:rPr lang="fr-FR"/>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0">
    <p:spTree>
      <p:nvGrpSpPr>
        <p:cNvPr id="1" name=""/>
        <p:cNvGrpSpPr/>
        <p:nvPr/>
      </p:nvGrpSpPr>
      <p:grpSpPr>
        <a:xfrm>
          <a:off x="0" y="0"/>
          <a:ext cx="0" cy="0"/>
          <a:chOff x="0" y="0"/>
          <a:chExt cx="0" cy="0"/>
        </a:xfrm>
      </p:grpSpPr>
      <p:sp>
        <p:nvSpPr>
          <p:cNvPr id="2" name="PlaceHolder 1"/>
          <p:cNvSpPr>
            <a:spLocks noGrp="1"/>
          </p:cNvSpPr>
          <p:nvPr>
            <p:ph type="ftr" idx="71"/>
          </p:nvPr>
        </p:nvSpPr>
        <p:spPr/>
        <p:txBody>
          <a:bodyPr/>
          <a:p>
            <a:r>
              <a:t>Footer</a:t>
            </a:r>
          </a:p>
        </p:txBody>
      </p:sp>
      <p:sp>
        <p:nvSpPr>
          <p:cNvPr id="3" name="PlaceHolder 2"/>
          <p:cNvSpPr>
            <a:spLocks noGrp="1"/>
          </p:cNvSpPr>
          <p:nvPr>
            <p:ph type="sldNum" idx="72"/>
          </p:nvPr>
        </p:nvSpPr>
        <p:spPr/>
        <p:txBody>
          <a:bodyPr/>
          <a:p>
            <a:fld id="{4ED501FD-422A-4224-A32D-CFAC7AEAA5C4}" type="slidenum">
              <a:t>&lt;#&gt;</a:t>
            </a:fld>
          </a:p>
        </p:txBody>
      </p:sp>
      <p:sp>
        <p:nvSpPr>
          <p:cNvPr id="4" name="PlaceHolder 3"/>
          <p:cNvSpPr>
            <a:spLocks noGrp="1"/>
          </p:cNvSpPr>
          <p:nvPr>
            <p:ph type="dt" idx="70"/>
          </p:nvPr>
        </p:nvSpPr>
        <p:spPr/>
        <p:txBody>
          <a:bodyPr/>
          <a:p>
            <a:r>
              <a:rPr lang="fr-FR"/>
              <a:t/>
            </a:r>
          </a:p>
        </p:txBody>
      </p:sp>
    </p:spTree>
  </p:cSld>
</p:sldLayout>
</file>

<file path=ppt/slideLayouts/slideLayout2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225">
    <p:spTree>
      <p:nvGrpSpPr>
        <p:cNvPr id="1" name=""/>
        <p:cNvGrpSpPr/>
        <p:nvPr/>
      </p:nvGrpSpPr>
      <p:grpSpPr>
        <a:xfrm>
          <a:off x="0" y="0"/>
          <a:ext cx="0" cy="0"/>
          <a:chOff x="0" y="0"/>
          <a:chExt cx="0" cy="0"/>
        </a:xfrm>
      </p:grpSpPr>
      <p:sp>
        <p:nvSpPr>
          <p:cNvPr id="148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485"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719"/>
          </p:nvPr>
        </p:nvSpPr>
        <p:spPr/>
        <p:txBody>
          <a:bodyPr/>
          <a:p>
            <a:r>
              <a:t>Footer</a:t>
            </a:r>
          </a:p>
        </p:txBody>
      </p:sp>
      <p:sp>
        <p:nvSpPr>
          <p:cNvPr id="5" name="PlaceHolder 4"/>
          <p:cNvSpPr>
            <a:spLocks noGrp="1"/>
          </p:cNvSpPr>
          <p:nvPr>
            <p:ph type="sldNum" idx="720"/>
          </p:nvPr>
        </p:nvSpPr>
        <p:spPr/>
        <p:txBody>
          <a:bodyPr/>
          <a:p>
            <a:fld id="{2653F7F9-1F2C-48EA-B2F0-88093955B8E7}" type="slidenum">
              <a:t>&lt;#&gt;</a:t>
            </a:fld>
          </a:p>
        </p:txBody>
      </p:sp>
      <p:sp>
        <p:nvSpPr>
          <p:cNvPr id="6" name="PlaceHolder 5"/>
          <p:cNvSpPr>
            <a:spLocks noGrp="1"/>
          </p:cNvSpPr>
          <p:nvPr>
            <p:ph type="dt" idx="718"/>
          </p:nvPr>
        </p:nvSpPr>
        <p:spPr/>
        <p:txBody>
          <a:bodyPr/>
          <a:p>
            <a:r>
              <a:rPr lang="fr-FR"/>
              <a:t/>
            </a:r>
          </a:p>
        </p:txBody>
      </p:sp>
    </p:spTree>
  </p:cSld>
</p:sldLayout>
</file>

<file path=ppt/slideLayouts/slideLayout2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226">
    <p:spTree>
      <p:nvGrpSpPr>
        <p:cNvPr id="1" name=""/>
        <p:cNvGrpSpPr/>
        <p:nvPr/>
      </p:nvGrpSpPr>
      <p:grpSpPr>
        <a:xfrm>
          <a:off x="0" y="0"/>
          <a:ext cx="0" cy="0"/>
          <a:chOff x="0" y="0"/>
          <a:chExt cx="0" cy="0"/>
        </a:xfrm>
      </p:grpSpPr>
      <p:sp>
        <p:nvSpPr>
          <p:cNvPr id="2" name="PlaceHolder 1"/>
          <p:cNvSpPr>
            <a:spLocks noGrp="1"/>
          </p:cNvSpPr>
          <p:nvPr>
            <p:ph type="ftr" idx="722"/>
          </p:nvPr>
        </p:nvSpPr>
        <p:spPr/>
        <p:txBody>
          <a:bodyPr/>
          <a:p>
            <a:r>
              <a:t>Footer</a:t>
            </a:r>
          </a:p>
        </p:txBody>
      </p:sp>
      <p:sp>
        <p:nvSpPr>
          <p:cNvPr id="3" name="PlaceHolder 2"/>
          <p:cNvSpPr>
            <a:spLocks noGrp="1"/>
          </p:cNvSpPr>
          <p:nvPr>
            <p:ph type="sldNum" idx="723"/>
          </p:nvPr>
        </p:nvSpPr>
        <p:spPr/>
        <p:txBody>
          <a:bodyPr/>
          <a:p>
            <a:fld id="{46052578-6B30-4E55-85D0-18D2ED4554E9}" type="slidenum">
              <a:t>&lt;#&gt;</a:t>
            </a:fld>
          </a:p>
        </p:txBody>
      </p:sp>
      <p:sp>
        <p:nvSpPr>
          <p:cNvPr id="4" name="PlaceHolder 3"/>
          <p:cNvSpPr>
            <a:spLocks noGrp="1"/>
          </p:cNvSpPr>
          <p:nvPr>
            <p:ph type="dt" idx="721"/>
          </p:nvPr>
        </p:nvSpPr>
        <p:spPr/>
        <p:txBody>
          <a:bodyPr/>
          <a:p>
            <a:r>
              <a:rPr lang="fr-FR"/>
              <a:t/>
            </a:r>
          </a:p>
        </p:txBody>
      </p:sp>
    </p:spTree>
  </p:cSld>
</p:sldLayout>
</file>

<file path=ppt/slideLayouts/slideLayout2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227">
    <p:spTree>
      <p:nvGrpSpPr>
        <p:cNvPr id="1" name=""/>
        <p:cNvGrpSpPr/>
        <p:nvPr/>
      </p:nvGrpSpPr>
      <p:grpSpPr>
        <a:xfrm>
          <a:off x="0" y="0"/>
          <a:ext cx="0" cy="0"/>
          <a:chOff x="0" y="0"/>
          <a:chExt cx="0" cy="0"/>
        </a:xfrm>
      </p:grpSpPr>
      <p:sp>
        <p:nvSpPr>
          <p:cNvPr id="2" name="PlaceHolder 1"/>
          <p:cNvSpPr>
            <a:spLocks noGrp="1"/>
          </p:cNvSpPr>
          <p:nvPr>
            <p:ph type="ftr" idx="725"/>
          </p:nvPr>
        </p:nvSpPr>
        <p:spPr/>
        <p:txBody>
          <a:bodyPr/>
          <a:p>
            <a:r>
              <a:t>Footer</a:t>
            </a:r>
          </a:p>
        </p:txBody>
      </p:sp>
      <p:sp>
        <p:nvSpPr>
          <p:cNvPr id="3" name="PlaceHolder 2"/>
          <p:cNvSpPr>
            <a:spLocks noGrp="1"/>
          </p:cNvSpPr>
          <p:nvPr>
            <p:ph type="sldNum" idx="726"/>
          </p:nvPr>
        </p:nvSpPr>
        <p:spPr/>
        <p:txBody>
          <a:bodyPr/>
          <a:p>
            <a:fld id="{E2E47A0F-BB23-4F05-BE03-0DA6217D7994}" type="slidenum">
              <a:t>&lt;#&gt;</a:t>
            </a:fld>
          </a:p>
        </p:txBody>
      </p:sp>
      <p:sp>
        <p:nvSpPr>
          <p:cNvPr id="4" name="PlaceHolder 3"/>
          <p:cNvSpPr>
            <a:spLocks noGrp="1"/>
          </p:cNvSpPr>
          <p:nvPr>
            <p:ph type="dt" idx="724"/>
          </p:nvPr>
        </p:nvSpPr>
        <p:spPr/>
        <p:txBody>
          <a:bodyPr/>
          <a:p>
            <a:r>
              <a:rPr lang="fr-FR"/>
              <a:t/>
            </a:r>
          </a:p>
        </p:txBody>
      </p:sp>
    </p:spTree>
  </p:cSld>
</p:sldLayout>
</file>

<file path=ppt/slideLayouts/slideLayout2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228">
    <p:spTree>
      <p:nvGrpSpPr>
        <p:cNvPr id="1" name=""/>
        <p:cNvGrpSpPr/>
        <p:nvPr/>
      </p:nvGrpSpPr>
      <p:grpSpPr>
        <a:xfrm>
          <a:off x="0" y="0"/>
          <a:ext cx="0" cy="0"/>
          <a:chOff x="0" y="0"/>
          <a:chExt cx="0" cy="0"/>
        </a:xfrm>
      </p:grpSpPr>
      <p:sp>
        <p:nvSpPr>
          <p:cNvPr id="150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50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728"/>
          </p:nvPr>
        </p:nvSpPr>
        <p:spPr/>
        <p:txBody>
          <a:bodyPr/>
          <a:p>
            <a:r>
              <a:t>Footer</a:t>
            </a:r>
          </a:p>
        </p:txBody>
      </p:sp>
      <p:sp>
        <p:nvSpPr>
          <p:cNvPr id="5" name="PlaceHolder 4"/>
          <p:cNvSpPr>
            <a:spLocks noGrp="1"/>
          </p:cNvSpPr>
          <p:nvPr>
            <p:ph type="sldNum" idx="729"/>
          </p:nvPr>
        </p:nvSpPr>
        <p:spPr/>
        <p:txBody>
          <a:bodyPr/>
          <a:p>
            <a:fld id="{878E941E-AB23-498A-A723-243C141A08E7}" type="slidenum">
              <a:t>&lt;#&gt;</a:t>
            </a:fld>
          </a:p>
        </p:txBody>
      </p:sp>
      <p:sp>
        <p:nvSpPr>
          <p:cNvPr id="6" name="PlaceHolder 5"/>
          <p:cNvSpPr>
            <a:spLocks noGrp="1"/>
          </p:cNvSpPr>
          <p:nvPr>
            <p:ph type="dt" idx="727"/>
          </p:nvPr>
        </p:nvSpPr>
        <p:spPr/>
        <p:txBody>
          <a:bodyPr/>
          <a:p>
            <a:r>
              <a:rPr lang="fr-FR"/>
              <a:t/>
            </a:r>
          </a:p>
        </p:txBody>
      </p:sp>
    </p:spTree>
  </p:cSld>
</p:sldLayout>
</file>

<file path=ppt/slideLayouts/slideLayout2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29">
    <p:spTree>
      <p:nvGrpSpPr>
        <p:cNvPr id="1" name=""/>
        <p:cNvGrpSpPr/>
        <p:nvPr/>
      </p:nvGrpSpPr>
      <p:grpSpPr>
        <a:xfrm>
          <a:off x="0" y="0"/>
          <a:ext cx="0" cy="0"/>
          <a:chOff x="0" y="0"/>
          <a:chExt cx="0" cy="0"/>
        </a:xfrm>
      </p:grpSpPr>
      <p:sp>
        <p:nvSpPr>
          <p:cNvPr id="2" name="PlaceHolder 1"/>
          <p:cNvSpPr>
            <a:spLocks noGrp="1"/>
          </p:cNvSpPr>
          <p:nvPr>
            <p:ph type="ftr" idx="731"/>
          </p:nvPr>
        </p:nvSpPr>
        <p:spPr/>
        <p:txBody>
          <a:bodyPr/>
          <a:p>
            <a:r>
              <a:t>Footer</a:t>
            </a:r>
          </a:p>
        </p:txBody>
      </p:sp>
      <p:sp>
        <p:nvSpPr>
          <p:cNvPr id="3" name="PlaceHolder 2"/>
          <p:cNvSpPr>
            <a:spLocks noGrp="1"/>
          </p:cNvSpPr>
          <p:nvPr>
            <p:ph type="sldNum" idx="732"/>
          </p:nvPr>
        </p:nvSpPr>
        <p:spPr/>
        <p:txBody>
          <a:bodyPr/>
          <a:p>
            <a:fld id="{F981CDD4-442B-4397-B6A7-AD99C23917E9}" type="slidenum">
              <a:t>&lt;#&gt;</a:t>
            </a:fld>
          </a:p>
        </p:txBody>
      </p:sp>
      <p:sp>
        <p:nvSpPr>
          <p:cNvPr id="4" name="PlaceHolder 3"/>
          <p:cNvSpPr>
            <a:spLocks noGrp="1"/>
          </p:cNvSpPr>
          <p:nvPr>
            <p:ph type="dt" idx="730"/>
          </p:nvPr>
        </p:nvSpPr>
        <p:spPr/>
        <p:txBody>
          <a:bodyPr/>
          <a:p>
            <a:r>
              <a:rPr lang="fr-FR"/>
              <a:t/>
            </a:r>
          </a:p>
        </p:txBody>
      </p:sp>
    </p:spTree>
  </p:cSld>
</p:sldLayout>
</file>

<file path=ppt/slideLayouts/slideLayout2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230">
    <p:spTree>
      <p:nvGrpSpPr>
        <p:cNvPr id="1" name=""/>
        <p:cNvGrpSpPr/>
        <p:nvPr/>
      </p:nvGrpSpPr>
      <p:grpSpPr>
        <a:xfrm>
          <a:off x="0" y="0"/>
          <a:ext cx="0" cy="0"/>
          <a:chOff x="0" y="0"/>
          <a:chExt cx="0" cy="0"/>
        </a:xfrm>
      </p:grpSpPr>
      <p:sp>
        <p:nvSpPr>
          <p:cNvPr id="15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51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51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734"/>
          </p:nvPr>
        </p:nvSpPr>
        <p:spPr/>
        <p:txBody>
          <a:bodyPr/>
          <a:p>
            <a:r>
              <a:t>Footer</a:t>
            </a:r>
          </a:p>
        </p:txBody>
      </p:sp>
      <p:sp>
        <p:nvSpPr>
          <p:cNvPr id="6" name="PlaceHolder 5"/>
          <p:cNvSpPr>
            <a:spLocks noGrp="1"/>
          </p:cNvSpPr>
          <p:nvPr>
            <p:ph type="sldNum" idx="735"/>
          </p:nvPr>
        </p:nvSpPr>
        <p:spPr/>
        <p:txBody>
          <a:bodyPr/>
          <a:p>
            <a:fld id="{10A333AB-7C58-470B-858A-2FB94A7AA003}" type="slidenum">
              <a:t>&lt;#&gt;</a:t>
            </a:fld>
          </a:p>
        </p:txBody>
      </p:sp>
      <p:sp>
        <p:nvSpPr>
          <p:cNvPr id="7" name="PlaceHolder 6"/>
          <p:cNvSpPr>
            <a:spLocks noGrp="1"/>
          </p:cNvSpPr>
          <p:nvPr>
            <p:ph type="dt" idx="733"/>
          </p:nvPr>
        </p:nvSpPr>
        <p:spPr/>
        <p:txBody>
          <a:bodyPr/>
          <a:p>
            <a:r>
              <a:rPr lang="fr-FR"/>
              <a:t/>
            </a:r>
          </a:p>
        </p:txBody>
      </p:sp>
    </p:spTree>
  </p:cSld>
</p:sldLayout>
</file>

<file path=ppt/slideLayouts/slideLayout2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31">
    <p:spTree>
      <p:nvGrpSpPr>
        <p:cNvPr id="1" name=""/>
        <p:cNvGrpSpPr/>
        <p:nvPr/>
      </p:nvGrpSpPr>
      <p:grpSpPr>
        <a:xfrm>
          <a:off x="0" y="0"/>
          <a:ext cx="0" cy="0"/>
          <a:chOff x="0" y="0"/>
          <a:chExt cx="0" cy="0"/>
        </a:xfrm>
      </p:grpSpPr>
      <p:sp>
        <p:nvSpPr>
          <p:cNvPr id="2" name="PlaceHolder 1"/>
          <p:cNvSpPr>
            <a:spLocks noGrp="1"/>
          </p:cNvSpPr>
          <p:nvPr>
            <p:ph type="ftr" idx="737"/>
          </p:nvPr>
        </p:nvSpPr>
        <p:spPr/>
        <p:txBody>
          <a:bodyPr/>
          <a:p>
            <a:r>
              <a:t>Footer</a:t>
            </a:r>
          </a:p>
        </p:txBody>
      </p:sp>
      <p:sp>
        <p:nvSpPr>
          <p:cNvPr id="3" name="PlaceHolder 2"/>
          <p:cNvSpPr>
            <a:spLocks noGrp="1"/>
          </p:cNvSpPr>
          <p:nvPr>
            <p:ph type="sldNum" idx="738"/>
          </p:nvPr>
        </p:nvSpPr>
        <p:spPr/>
        <p:txBody>
          <a:bodyPr/>
          <a:p>
            <a:fld id="{6D57A552-F4FC-4CBD-B124-851E8963966C}" type="slidenum">
              <a:t>&lt;#&gt;</a:t>
            </a:fld>
          </a:p>
        </p:txBody>
      </p:sp>
      <p:sp>
        <p:nvSpPr>
          <p:cNvPr id="4" name="PlaceHolder 3"/>
          <p:cNvSpPr>
            <a:spLocks noGrp="1"/>
          </p:cNvSpPr>
          <p:nvPr>
            <p:ph type="dt" idx="736"/>
          </p:nvPr>
        </p:nvSpPr>
        <p:spPr/>
        <p:txBody>
          <a:bodyPr/>
          <a:p>
            <a:r>
              <a:rPr lang="fr-FR"/>
              <a:t/>
            </a:r>
          </a:p>
        </p:txBody>
      </p:sp>
    </p:spTree>
  </p:cSld>
</p:sldLayout>
</file>

<file path=ppt/slideLayouts/slideLayout2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232">
    <p:spTree>
      <p:nvGrpSpPr>
        <p:cNvPr id="1" name=""/>
        <p:cNvGrpSpPr/>
        <p:nvPr/>
      </p:nvGrpSpPr>
      <p:grpSpPr>
        <a:xfrm>
          <a:off x="0" y="0"/>
          <a:ext cx="0" cy="0"/>
          <a:chOff x="0" y="0"/>
          <a:chExt cx="0" cy="0"/>
        </a:xfrm>
      </p:grpSpPr>
      <p:sp>
        <p:nvSpPr>
          <p:cNvPr id="15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740"/>
          </p:nvPr>
        </p:nvSpPr>
        <p:spPr/>
        <p:txBody>
          <a:bodyPr/>
          <a:p>
            <a:r>
              <a:t>Footer</a:t>
            </a:r>
          </a:p>
        </p:txBody>
      </p:sp>
      <p:sp>
        <p:nvSpPr>
          <p:cNvPr id="4" name="PlaceHolder 3"/>
          <p:cNvSpPr>
            <a:spLocks noGrp="1"/>
          </p:cNvSpPr>
          <p:nvPr>
            <p:ph type="sldNum" idx="741"/>
          </p:nvPr>
        </p:nvSpPr>
        <p:spPr/>
        <p:txBody>
          <a:bodyPr/>
          <a:p>
            <a:fld id="{FA595287-9681-48A7-B2C7-D863720D91A0}" type="slidenum">
              <a:t>&lt;#&gt;</a:t>
            </a:fld>
          </a:p>
        </p:txBody>
      </p:sp>
      <p:sp>
        <p:nvSpPr>
          <p:cNvPr id="5" name="PlaceHolder 4"/>
          <p:cNvSpPr>
            <a:spLocks noGrp="1"/>
          </p:cNvSpPr>
          <p:nvPr>
            <p:ph type="dt" idx="739"/>
          </p:nvPr>
        </p:nvSpPr>
        <p:spPr/>
        <p:txBody>
          <a:bodyPr/>
          <a:p>
            <a:r>
              <a:rPr lang="fr-FR"/>
              <a:t/>
            </a:r>
          </a:p>
        </p:txBody>
      </p:sp>
    </p:spTree>
  </p:cSld>
</p:sldLayout>
</file>

<file path=ppt/slideLayouts/slideLayout2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33">
    <p:spTree>
      <p:nvGrpSpPr>
        <p:cNvPr id="1" name=""/>
        <p:cNvGrpSpPr/>
        <p:nvPr/>
      </p:nvGrpSpPr>
      <p:grpSpPr>
        <a:xfrm>
          <a:off x="0" y="0"/>
          <a:ext cx="0" cy="0"/>
          <a:chOff x="0" y="0"/>
          <a:chExt cx="0" cy="0"/>
        </a:xfrm>
      </p:grpSpPr>
      <p:sp>
        <p:nvSpPr>
          <p:cNvPr id="2" name="PlaceHolder 1"/>
          <p:cNvSpPr>
            <a:spLocks noGrp="1"/>
          </p:cNvSpPr>
          <p:nvPr>
            <p:ph type="ftr" idx="743"/>
          </p:nvPr>
        </p:nvSpPr>
        <p:spPr/>
        <p:txBody>
          <a:bodyPr/>
          <a:p>
            <a:r>
              <a:t>Footer</a:t>
            </a:r>
          </a:p>
        </p:txBody>
      </p:sp>
      <p:sp>
        <p:nvSpPr>
          <p:cNvPr id="3" name="PlaceHolder 2"/>
          <p:cNvSpPr>
            <a:spLocks noGrp="1"/>
          </p:cNvSpPr>
          <p:nvPr>
            <p:ph type="sldNum" idx="744"/>
          </p:nvPr>
        </p:nvSpPr>
        <p:spPr/>
        <p:txBody>
          <a:bodyPr/>
          <a:p>
            <a:fld id="{A1C1F887-38B6-42F9-8F6B-3FE4203F9367}" type="slidenum">
              <a:t>&lt;#&gt;</a:t>
            </a:fld>
          </a:p>
        </p:txBody>
      </p:sp>
      <p:sp>
        <p:nvSpPr>
          <p:cNvPr id="4" name="PlaceHolder 3"/>
          <p:cNvSpPr>
            <a:spLocks noGrp="1"/>
          </p:cNvSpPr>
          <p:nvPr>
            <p:ph type="dt" idx="742"/>
          </p:nvPr>
        </p:nvSpPr>
        <p:spPr/>
        <p:txBody>
          <a:bodyPr/>
          <a:p>
            <a:r>
              <a:rPr lang="fr-FR"/>
              <a:t/>
            </a:r>
          </a:p>
        </p:txBody>
      </p:sp>
    </p:spTree>
  </p:cSld>
</p:sldLayout>
</file>

<file path=ppt/slideLayouts/slideLayout2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34">
    <p:spTree>
      <p:nvGrpSpPr>
        <p:cNvPr id="1" name=""/>
        <p:cNvGrpSpPr/>
        <p:nvPr/>
      </p:nvGrpSpPr>
      <p:grpSpPr>
        <a:xfrm>
          <a:off x="0" y="0"/>
          <a:ext cx="0" cy="0"/>
          <a:chOff x="0" y="0"/>
          <a:chExt cx="0" cy="0"/>
        </a:xfrm>
      </p:grpSpPr>
      <p:sp>
        <p:nvSpPr>
          <p:cNvPr id="2" name="PlaceHolder 1"/>
          <p:cNvSpPr>
            <a:spLocks noGrp="1"/>
          </p:cNvSpPr>
          <p:nvPr>
            <p:ph type="ftr" idx="746"/>
          </p:nvPr>
        </p:nvSpPr>
        <p:spPr/>
        <p:txBody>
          <a:bodyPr/>
          <a:p>
            <a:r>
              <a:t>Footer</a:t>
            </a:r>
          </a:p>
        </p:txBody>
      </p:sp>
      <p:sp>
        <p:nvSpPr>
          <p:cNvPr id="3" name="PlaceHolder 2"/>
          <p:cNvSpPr>
            <a:spLocks noGrp="1"/>
          </p:cNvSpPr>
          <p:nvPr>
            <p:ph type="sldNum" idx="747"/>
          </p:nvPr>
        </p:nvSpPr>
        <p:spPr/>
        <p:txBody>
          <a:bodyPr/>
          <a:p>
            <a:fld id="{FA9ED99A-D586-42AD-ABD8-124BFFC54C82}" type="slidenum">
              <a:t>&lt;#&gt;</a:t>
            </a:fld>
          </a:p>
        </p:txBody>
      </p:sp>
      <p:sp>
        <p:nvSpPr>
          <p:cNvPr id="4" name="PlaceHolder 3"/>
          <p:cNvSpPr>
            <a:spLocks noGrp="1"/>
          </p:cNvSpPr>
          <p:nvPr>
            <p:ph type="dt" idx="745"/>
          </p:nvPr>
        </p:nvSpPr>
        <p:spPr/>
        <p:txBody>
          <a:bodyPr/>
          <a:p>
            <a:r>
              <a:rPr lang="fr-FR"/>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1">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5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74"/>
          </p:nvPr>
        </p:nvSpPr>
        <p:spPr/>
        <p:txBody>
          <a:bodyPr/>
          <a:p>
            <a:r>
              <a:t>Footer</a:t>
            </a:r>
          </a:p>
        </p:txBody>
      </p:sp>
      <p:sp>
        <p:nvSpPr>
          <p:cNvPr id="5" name="PlaceHolder 4"/>
          <p:cNvSpPr>
            <a:spLocks noGrp="1"/>
          </p:cNvSpPr>
          <p:nvPr>
            <p:ph type="sldNum" idx="75"/>
          </p:nvPr>
        </p:nvSpPr>
        <p:spPr/>
        <p:txBody>
          <a:bodyPr/>
          <a:p>
            <a:fld id="{741D2FAD-AF75-44B2-9C3F-990FECAC60F0}" type="slidenum">
              <a:t>&lt;#&gt;</a:t>
            </a:fld>
          </a:p>
        </p:txBody>
      </p:sp>
      <p:sp>
        <p:nvSpPr>
          <p:cNvPr id="6" name="PlaceHolder 5"/>
          <p:cNvSpPr>
            <a:spLocks noGrp="1"/>
          </p:cNvSpPr>
          <p:nvPr>
            <p:ph type="dt" idx="73"/>
          </p:nvPr>
        </p:nvSpPr>
        <p:spPr/>
        <p:txBody>
          <a:bodyPr/>
          <a:p>
            <a:r>
              <a:rPr lang="fr-FR"/>
              <a:t/>
            </a:r>
          </a:p>
        </p:txBody>
      </p:sp>
    </p:spTree>
  </p:cSld>
</p:sldLayout>
</file>

<file path=ppt/slideLayouts/slideLayout2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35">
    <p:spTree>
      <p:nvGrpSpPr>
        <p:cNvPr id="1" name=""/>
        <p:cNvGrpSpPr/>
        <p:nvPr/>
      </p:nvGrpSpPr>
      <p:grpSpPr>
        <a:xfrm>
          <a:off x="0" y="0"/>
          <a:ext cx="0" cy="0"/>
          <a:chOff x="0" y="0"/>
          <a:chExt cx="0" cy="0"/>
        </a:xfrm>
      </p:grpSpPr>
      <p:sp>
        <p:nvSpPr>
          <p:cNvPr id="2" name="PlaceHolder 1"/>
          <p:cNvSpPr>
            <a:spLocks noGrp="1"/>
          </p:cNvSpPr>
          <p:nvPr>
            <p:ph type="ftr" idx="749"/>
          </p:nvPr>
        </p:nvSpPr>
        <p:spPr/>
        <p:txBody>
          <a:bodyPr/>
          <a:p>
            <a:r>
              <a:t>Footer</a:t>
            </a:r>
          </a:p>
        </p:txBody>
      </p:sp>
      <p:sp>
        <p:nvSpPr>
          <p:cNvPr id="3" name="PlaceHolder 2"/>
          <p:cNvSpPr>
            <a:spLocks noGrp="1"/>
          </p:cNvSpPr>
          <p:nvPr>
            <p:ph type="sldNum" idx="750"/>
          </p:nvPr>
        </p:nvSpPr>
        <p:spPr/>
        <p:txBody>
          <a:bodyPr/>
          <a:p>
            <a:fld id="{04E18E24-A20A-4791-B1B5-E8CD8971FF84}" type="slidenum">
              <a:t>&lt;#&gt;</a:t>
            </a:fld>
          </a:p>
        </p:txBody>
      </p:sp>
      <p:sp>
        <p:nvSpPr>
          <p:cNvPr id="4" name="PlaceHolder 3"/>
          <p:cNvSpPr>
            <a:spLocks noGrp="1"/>
          </p:cNvSpPr>
          <p:nvPr>
            <p:ph type="dt" idx="748"/>
          </p:nvPr>
        </p:nvSpPr>
        <p:spPr/>
        <p:txBody>
          <a:bodyPr/>
          <a:p>
            <a:r>
              <a:rPr lang="fr-FR"/>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12">
    <p:spTree>
      <p:nvGrpSpPr>
        <p:cNvPr id="1" name=""/>
        <p:cNvGrpSpPr/>
        <p:nvPr/>
      </p:nvGrpSpPr>
      <p:grpSpPr>
        <a:xfrm>
          <a:off x="0" y="0"/>
          <a:ext cx="0" cy="0"/>
          <a:chOff x="0" y="0"/>
          <a:chExt cx="0" cy="0"/>
        </a:xfrm>
      </p:grpSpPr>
      <p:sp>
        <p:nvSpPr>
          <p:cNvPr id="2" name="PlaceHolder 1"/>
          <p:cNvSpPr>
            <a:spLocks noGrp="1"/>
          </p:cNvSpPr>
          <p:nvPr>
            <p:ph type="ftr" idx="77"/>
          </p:nvPr>
        </p:nvSpPr>
        <p:spPr/>
        <p:txBody>
          <a:bodyPr/>
          <a:p>
            <a:r>
              <a:t>Footer</a:t>
            </a:r>
          </a:p>
        </p:txBody>
      </p:sp>
      <p:sp>
        <p:nvSpPr>
          <p:cNvPr id="3" name="PlaceHolder 2"/>
          <p:cNvSpPr>
            <a:spLocks noGrp="1"/>
          </p:cNvSpPr>
          <p:nvPr>
            <p:ph type="sldNum" idx="78"/>
          </p:nvPr>
        </p:nvSpPr>
        <p:spPr/>
        <p:txBody>
          <a:bodyPr/>
          <a:p>
            <a:fld id="{6799E241-473E-4EAD-B351-20B9B2DFA69E}" type="slidenum">
              <a:t>&lt;#&gt;</a:t>
            </a:fld>
          </a:p>
        </p:txBody>
      </p:sp>
      <p:sp>
        <p:nvSpPr>
          <p:cNvPr id="4" name="PlaceHolder 3"/>
          <p:cNvSpPr>
            <a:spLocks noGrp="1"/>
          </p:cNvSpPr>
          <p:nvPr>
            <p:ph type="dt" idx="76"/>
          </p:nvPr>
        </p:nvSpPr>
        <p:spPr/>
        <p:txBody>
          <a:bodyPr/>
          <a:p>
            <a:r>
              <a:rPr lang="fr-FR"/>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13">
    <p:spTree>
      <p:nvGrpSpPr>
        <p:cNvPr id="1" name=""/>
        <p:cNvGrpSpPr/>
        <p:nvPr/>
      </p:nvGrpSpPr>
      <p:grpSpPr>
        <a:xfrm>
          <a:off x="0" y="0"/>
          <a:ext cx="0" cy="0"/>
          <a:chOff x="0" y="0"/>
          <a:chExt cx="0" cy="0"/>
        </a:xfrm>
      </p:grpSpPr>
      <p:sp>
        <p:nvSpPr>
          <p:cNvPr id="2" name="PlaceHolder 1"/>
          <p:cNvSpPr>
            <a:spLocks noGrp="1"/>
          </p:cNvSpPr>
          <p:nvPr>
            <p:ph type="ftr" idx="80"/>
          </p:nvPr>
        </p:nvSpPr>
        <p:spPr/>
        <p:txBody>
          <a:bodyPr/>
          <a:p>
            <a:r>
              <a:t>Footer</a:t>
            </a:r>
          </a:p>
        </p:txBody>
      </p:sp>
      <p:sp>
        <p:nvSpPr>
          <p:cNvPr id="3" name="PlaceHolder 2"/>
          <p:cNvSpPr>
            <a:spLocks noGrp="1"/>
          </p:cNvSpPr>
          <p:nvPr>
            <p:ph type="sldNum" idx="81"/>
          </p:nvPr>
        </p:nvSpPr>
        <p:spPr/>
        <p:txBody>
          <a:bodyPr/>
          <a:p>
            <a:fld id="{1DD9F988-69DF-4A35-BEEF-7B3860D98BC3}" type="slidenum">
              <a:t>&lt;#&gt;</a:t>
            </a:fld>
          </a:p>
        </p:txBody>
      </p:sp>
      <p:sp>
        <p:nvSpPr>
          <p:cNvPr id="4" name="PlaceHolder 3"/>
          <p:cNvSpPr>
            <a:spLocks noGrp="1"/>
          </p:cNvSpPr>
          <p:nvPr>
            <p:ph type="dt" idx="79"/>
          </p:nvPr>
        </p:nvSpPr>
        <p:spPr/>
        <p:txBody>
          <a:bodyPr/>
          <a:p>
            <a:r>
              <a:rPr lang="fr-FR"/>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4">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7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83"/>
          </p:nvPr>
        </p:nvSpPr>
        <p:spPr/>
        <p:txBody>
          <a:bodyPr/>
          <a:p>
            <a:r>
              <a:t>Footer</a:t>
            </a:r>
          </a:p>
        </p:txBody>
      </p:sp>
      <p:sp>
        <p:nvSpPr>
          <p:cNvPr id="5" name="PlaceHolder 4"/>
          <p:cNvSpPr>
            <a:spLocks noGrp="1"/>
          </p:cNvSpPr>
          <p:nvPr>
            <p:ph type="sldNum" idx="84"/>
          </p:nvPr>
        </p:nvSpPr>
        <p:spPr/>
        <p:txBody>
          <a:bodyPr/>
          <a:p>
            <a:fld id="{CBD110D1-CD23-4D40-85F8-249948CD5127}" type="slidenum">
              <a:t>&lt;#&gt;</a:t>
            </a:fld>
          </a:p>
        </p:txBody>
      </p:sp>
      <p:sp>
        <p:nvSpPr>
          <p:cNvPr id="6" name="PlaceHolder 5"/>
          <p:cNvSpPr>
            <a:spLocks noGrp="1"/>
          </p:cNvSpPr>
          <p:nvPr>
            <p:ph type="dt" idx="82"/>
          </p:nvPr>
        </p:nvSpPr>
        <p:spPr/>
        <p:txBody>
          <a:bodyPr/>
          <a:p>
            <a:r>
              <a:rPr lang="fr-FR"/>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5">
    <p:spTree>
      <p:nvGrpSpPr>
        <p:cNvPr id="1" name=""/>
        <p:cNvGrpSpPr/>
        <p:nvPr/>
      </p:nvGrpSpPr>
      <p:grpSpPr>
        <a:xfrm>
          <a:off x="0" y="0"/>
          <a:ext cx="0" cy="0"/>
          <a:chOff x="0" y="0"/>
          <a:chExt cx="0" cy="0"/>
        </a:xfrm>
      </p:grpSpPr>
      <p:sp>
        <p:nvSpPr>
          <p:cNvPr id="2" name="PlaceHolder 1"/>
          <p:cNvSpPr>
            <a:spLocks noGrp="1"/>
          </p:cNvSpPr>
          <p:nvPr>
            <p:ph type="ftr" idx="86"/>
          </p:nvPr>
        </p:nvSpPr>
        <p:spPr/>
        <p:txBody>
          <a:bodyPr/>
          <a:p>
            <a:r>
              <a:t>Footer</a:t>
            </a:r>
          </a:p>
        </p:txBody>
      </p:sp>
      <p:sp>
        <p:nvSpPr>
          <p:cNvPr id="3" name="PlaceHolder 2"/>
          <p:cNvSpPr>
            <a:spLocks noGrp="1"/>
          </p:cNvSpPr>
          <p:nvPr>
            <p:ph type="sldNum" idx="87"/>
          </p:nvPr>
        </p:nvSpPr>
        <p:spPr/>
        <p:txBody>
          <a:bodyPr/>
          <a:p>
            <a:fld id="{DF86A3D4-6B25-45DF-83BC-522F55844B02}" type="slidenum">
              <a:t>&lt;#&gt;</a:t>
            </a:fld>
          </a:p>
        </p:txBody>
      </p:sp>
      <p:sp>
        <p:nvSpPr>
          <p:cNvPr id="4" name="PlaceHolder 3"/>
          <p:cNvSpPr>
            <a:spLocks noGrp="1"/>
          </p:cNvSpPr>
          <p:nvPr>
            <p:ph type="dt" idx="85"/>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Titre vertical et text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2336DE9C-1061-469D-BD32-3267215738A7}" type="slidenum">
              <a:t>&lt;#&gt;</a:t>
            </a:fld>
          </a:p>
        </p:txBody>
      </p:sp>
      <p:sp>
        <p:nvSpPr>
          <p:cNvPr id="4" name="PlaceHolder 3"/>
          <p:cNvSpPr>
            <a:spLocks noGrp="1"/>
          </p:cNvSpPr>
          <p:nvPr>
            <p:ph type="dt" idx="7"/>
          </p:nvPr>
        </p:nvSpPr>
        <p:spPr/>
        <p:txBody>
          <a:bodyPr/>
          <a:p>
            <a:r>
              <a:rPr lang="fr-FR"/>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16">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18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18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89"/>
          </p:nvPr>
        </p:nvSpPr>
        <p:spPr/>
        <p:txBody>
          <a:bodyPr/>
          <a:p>
            <a:r>
              <a:t>Footer</a:t>
            </a:r>
          </a:p>
        </p:txBody>
      </p:sp>
      <p:sp>
        <p:nvSpPr>
          <p:cNvPr id="6" name="PlaceHolder 5"/>
          <p:cNvSpPr>
            <a:spLocks noGrp="1"/>
          </p:cNvSpPr>
          <p:nvPr>
            <p:ph type="sldNum" idx="90"/>
          </p:nvPr>
        </p:nvSpPr>
        <p:spPr/>
        <p:txBody>
          <a:bodyPr/>
          <a:p>
            <a:fld id="{85812D75-E777-4C27-A199-B30E1D6808EB}" type="slidenum">
              <a:t>&lt;#&gt;</a:t>
            </a:fld>
          </a:p>
        </p:txBody>
      </p:sp>
      <p:sp>
        <p:nvSpPr>
          <p:cNvPr id="7" name="PlaceHolder 6"/>
          <p:cNvSpPr>
            <a:spLocks noGrp="1"/>
          </p:cNvSpPr>
          <p:nvPr>
            <p:ph type="dt" idx="88"/>
          </p:nvPr>
        </p:nvSpPr>
        <p:spPr/>
        <p:txBody>
          <a:bodyPr/>
          <a:p>
            <a:r>
              <a:rPr lang="fr-FR"/>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7">
    <p:spTree>
      <p:nvGrpSpPr>
        <p:cNvPr id="1" name=""/>
        <p:cNvGrpSpPr/>
        <p:nvPr/>
      </p:nvGrpSpPr>
      <p:grpSpPr>
        <a:xfrm>
          <a:off x="0" y="0"/>
          <a:ext cx="0" cy="0"/>
          <a:chOff x="0" y="0"/>
          <a:chExt cx="0" cy="0"/>
        </a:xfrm>
      </p:grpSpPr>
      <p:sp>
        <p:nvSpPr>
          <p:cNvPr id="2" name="PlaceHolder 1"/>
          <p:cNvSpPr>
            <a:spLocks noGrp="1"/>
          </p:cNvSpPr>
          <p:nvPr>
            <p:ph type="ftr" idx="92"/>
          </p:nvPr>
        </p:nvSpPr>
        <p:spPr/>
        <p:txBody>
          <a:bodyPr/>
          <a:p>
            <a:r>
              <a:t>Footer</a:t>
            </a:r>
          </a:p>
        </p:txBody>
      </p:sp>
      <p:sp>
        <p:nvSpPr>
          <p:cNvPr id="3" name="PlaceHolder 2"/>
          <p:cNvSpPr>
            <a:spLocks noGrp="1"/>
          </p:cNvSpPr>
          <p:nvPr>
            <p:ph type="sldNum" idx="93"/>
          </p:nvPr>
        </p:nvSpPr>
        <p:spPr/>
        <p:txBody>
          <a:bodyPr/>
          <a:p>
            <a:fld id="{182F053C-D979-4299-B181-61A984F96045}" type="slidenum">
              <a:t>&lt;#&gt;</a:t>
            </a:fld>
          </a:p>
        </p:txBody>
      </p:sp>
      <p:sp>
        <p:nvSpPr>
          <p:cNvPr id="4" name="PlaceHolder 3"/>
          <p:cNvSpPr>
            <a:spLocks noGrp="1"/>
          </p:cNvSpPr>
          <p:nvPr>
            <p:ph type="dt" idx="91"/>
          </p:nvPr>
        </p:nvSpPr>
        <p:spPr/>
        <p:txBody>
          <a:bodyPr/>
          <a:p>
            <a:r>
              <a:rPr lang="fr-FR"/>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8">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95"/>
          </p:nvPr>
        </p:nvSpPr>
        <p:spPr/>
        <p:txBody>
          <a:bodyPr/>
          <a:p>
            <a:r>
              <a:t>Footer</a:t>
            </a:r>
          </a:p>
        </p:txBody>
      </p:sp>
      <p:sp>
        <p:nvSpPr>
          <p:cNvPr id="4" name="PlaceHolder 3"/>
          <p:cNvSpPr>
            <a:spLocks noGrp="1"/>
          </p:cNvSpPr>
          <p:nvPr>
            <p:ph type="sldNum" idx="96"/>
          </p:nvPr>
        </p:nvSpPr>
        <p:spPr/>
        <p:txBody>
          <a:bodyPr/>
          <a:p>
            <a:fld id="{2285C31F-4E50-4C11-8FEB-887173A30C7A}" type="slidenum">
              <a:t>&lt;#&gt;</a:t>
            </a:fld>
          </a:p>
        </p:txBody>
      </p:sp>
      <p:sp>
        <p:nvSpPr>
          <p:cNvPr id="5" name="PlaceHolder 4"/>
          <p:cNvSpPr>
            <a:spLocks noGrp="1"/>
          </p:cNvSpPr>
          <p:nvPr>
            <p:ph type="dt" idx="94"/>
          </p:nvPr>
        </p:nvSpPr>
        <p:spPr/>
        <p:txBody>
          <a:bodyPr/>
          <a:p>
            <a:r>
              <a:rPr lang="fr-FR"/>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9">
    <p:spTree>
      <p:nvGrpSpPr>
        <p:cNvPr id="1" name=""/>
        <p:cNvGrpSpPr/>
        <p:nvPr/>
      </p:nvGrpSpPr>
      <p:grpSpPr>
        <a:xfrm>
          <a:off x="0" y="0"/>
          <a:ext cx="0" cy="0"/>
          <a:chOff x="0" y="0"/>
          <a:chExt cx="0" cy="0"/>
        </a:xfrm>
      </p:grpSpPr>
      <p:sp>
        <p:nvSpPr>
          <p:cNvPr id="2" name="PlaceHolder 1"/>
          <p:cNvSpPr>
            <a:spLocks noGrp="1"/>
          </p:cNvSpPr>
          <p:nvPr>
            <p:ph type="ftr" idx="98"/>
          </p:nvPr>
        </p:nvSpPr>
        <p:spPr/>
        <p:txBody>
          <a:bodyPr/>
          <a:p>
            <a:r>
              <a:t>Footer</a:t>
            </a:r>
          </a:p>
        </p:txBody>
      </p:sp>
      <p:sp>
        <p:nvSpPr>
          <p:cNvPr id="3" name="PlaceHolder 2"/>
          <p:cNvSpPr>
            <a:spLocks noGrp="1"/>
          </p:cNvSpPr>
          <p:nvPr>
            <p:ph type="sldNum" idx="99"/>
          </p:nvPr>
        </p:nvSpPr>
        <p:spPr/>
        <p:txBody>
          <a:bodyPr/>
          <a:p>
            <a:fld id="{CB689590-C9A9-45E0-B33C-C685E6D3A7AD}" type="slidenum">
              <a:t>&lt;#&gt;</a:t>
            </a:fld>
          </a:p>
        </p:txBody>
      </p:sp>
      <p:sp>
        <p:nvSpPr>
          <p:cNvPr id="4" name="PlaceHolder 3"/>
          <p:cNvSpPr>
            <a:spLocks noGrp="1"/>
          </p:cNvSpPr>
          <p:nvPr>
            <p:ph type="dt" idx="97"/>
          </p:nvPr>
        </p:nvSpPr>
        <p:spPr/>
        <p:txBody>
          <a:bodyPr/>
          <a:p>
            <a:r>
              <a:rPr lang="fr-FR"/>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0">
    <p:spTree>
      <p:nvGrpSpPr>
        <p:cNvPr id="1" name=""/>
        <p:cNvGrpSpPr/>
        <p:nvPr/>
      </p:nvGrpSpPr>
      <p:grpSpPr>
        <a:xfrm>
          <a:off x="0" y="0"/>
          <a:ext cx="0" cy="0"/>
          <a:chOff x="0" y="0"/>
          <a:chExt cx="0" cy="0"/>
        </a:xfrm>
      </p:grpSpPr>
      <p:sp>
        <p:nvSpPr>
          <p:cNvPr id="2" name="PlaceHolder 1"/>
          <p:cNvSpPr>
            <a:spLocks noGrp="1"/>
          </p:cNvSpPr>
          <p:nvPr>
            <p:ph type="ftr" idx="101"/>
          </p:nvPr>
        </p:nvSpPr>
        <p:spPr/>
        <p:txBody>
          <a:bodyPr/>
          <a:p>
            <a:r>
              <a:t>Footer</a:t>
            </a:r>
          </a:p>
        </p:txBody>
      </p:sp>
      <p:sp>
        <p:nvSpPr>
          <p:cNvPr id="3" name="PlaceHolder 2"/>
          <p:cNvSpPr>
            <a:spLocks noGrp="1"/>
          </p:cNvSpPr>
          <p:nvPr>
            <p:ph type="sldNum" idx="102"/>
          </p:nvPr>
        </p:nvSpPr>
        <p:spPr/>
        <p:txBody>
          <a:bodyPr/>
          <a:p>
            <a:fld id="{EA6C6787-AC70-4570-A048-79E3C8B1069D}" type="slidenum">
              <a:t>&lt;#&gt;</a:t>
            </a:fld>
          </a:p>
        </p:txBody>
      </p:sp>
      <p:sp>
        <p:nvSpPr>
          <p:cNvPr id="4" name="PlaceHolder 3"/>
          <p:cNvSpPr>
            <a:spLocks noGrp="1"/>
          </p:cNvSpPr>
          <p:nvPr>
            <p:ph type="dt" idx="100"/>
          </p:nvPr>
        </p:nvSpPr>
        <p:spPr/>
        <p:txBody>
          <a:bodyPr/>
          <a:p>
            <a:r>
              <a:rPr lang="fr-FR"/>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1">
    <p:spTree>
      <p:nvGrpSpPr>
        <p:cNvPr id="1" name=""/>
        <p:cNvGrpSpPr/>
        <p:nvPr/>
      </p:nvGrpSpPr>
      <p:grpSpPr>
        <a:xfrm>
          <a:off x="0" y="0"/>
          <a:ext cx="0" cy="0"/>
          <a:chOff x="0" y="0"/>
          <a:chExt cx="0" cy="0"/>
        </a:xfrm>
      </p:grpSpPr>
      <p:sp>
        <p:nvSpPr>
          <p:cNvPr id="2" name="PlaceHolder 1"/>
          <p:cNvSpPr>
            <a:spLocks noGrp="1"/>
          </p:cNvSpPr>
          <p:nvPr>
            <p:ph type="ftr" idx="104"/>
          </p:nvPr>
        </p:nvSpPr>
        <p:spPr/>
        <p:txBody>
          <a:bodyPr/>
          <a:p>
            <a:r>
              <a:t>Footer</a:t>
            </a:r>
          </a:p>
        </p:txBody>
      </p:sp>
      <p:sp>
        <p:nvSpPr>
          <p:cNvPr id="3" name="PlaceHolder 2"/>
          <p:cNvSpPr>
            <a:spLocks noGrp="1"/>
          </p:cNvSpPr>
          <p:nvPr>
            <p:ph type="sldNum" idx="105"/>
          </p:nvPr>
        </p:nvSpPr>
        <p:spPr/>
        <p:txBody>
          <a:bodyPr/>
          <a:p>
            <a:fld id="{CEE750F8-C4D5-497D-930E-D224549EA1B9}" type="slidenum">
              <a:t>&lt;#&gt;</a:t>
            </a:fld>
          </a:p>
        </p:txBody>
      </p:sp>
      <p:sp>
        <p:nvSpPr>
          <p:cNvPr id="4" name="PlaceHolder 3"/>
          <p:cNvSpPr>
            <a:spLocks noGrp="1"/>
          </p:cNvSpPr>
          <p:nvPr>
            <p:ph type="dt" idx="103"/>
          </p:nvPr>
        </p:nvSpPr>
        <p:spPr/>
        <p:txBody>
          <a:bodyPr/>
          <a:p>
            <a:r>
              <a:rPr lang="fr-FR"/>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22">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223"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107"/>
          </p:nvPr>
        </p:nvSpPr>
        <p:spPr/>
        <p:txBody>
          <a:bodyPr/>
          <a:p>
            <a:r>
              <a:t>Footer</a:t>
            </a:r>
          </a:p>
        </p:txBody>
      </p:sp>
      <p:sp>
        <p:nvSpPr>
          <p:cNvPr id="5" name="PlaceHolder 4"/>
          <p:cNvSpPr>
            <a:spLocks noGrp="1"/>
          </p:cNvSpPr>
          <p:nvPr>
            <p:ph type="sldNum" idx="108"/>
          </p:nvPr>
        </p:nvSpPr>
        <p:spPr/>
        <p:txBody>
          <a:bodyPr/>
          <a:p>
            <a:fld id="{E2DD6CBE-B01D-4EBA-91AE-8DF3F608679B}" type="slidenum">
              <a:t>&lt;#&gt;</a:t>
            </a:fld>
          </a:p>
        </p:txBody>
      </p:sp>
      <p:sp>
        <p:nvSpPr>
          <p:cNvPr id="6" name="PlaceHolder 5"/>
          <p:cNvSpPr>
            <a:spLocks noGrp="1"/>
          </p:cNvSpPr>
          <p:nvPr>
            <p:ph type="dt" idx="106"/>
          </p:nvPr>
        </p:nvSpPr>
        <p:spPr/>
        <p:txBody>
          <a:bodyPr/>
          <a:p>
            <a:r>
              <a:rPr lang="fr-FR"/>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23">
    <p:spTree>
      <p:nvGrpSpPr>
        <p:cNvPr id="1" name=""/>
        <p:cNvGrpSpPr/>
        <p:nvPr/>
      </p:nvGrpSpPr>
      <p:grpSpPr>
        <a:xfrm>
          <a:off x="0" y="0"/>
          <a:ext cx="0" cy="0"/>
          <a:chOff x="0" y="0"/>
          <a:chExt cx="0" cy="0"/>
        </a:xfrm>
      </p:grpSpPr>
      <p:sp>
        <p:nvSpPr>
          <p:cNvPr id="2" name="PlaceHolder 1"/>
          <p:cNvSpPr>
            <a:spLocks noGrp="1"/>
          </p:cNvSpPr>
          <p:nvPr>
            <p:ph type="ftr" idx="110"/>
          </p:nvPr>
        </p:nvSpPr>
        <p:spPr/>
        <p:txBody>
          <a:bodyPr/>
          <a:p>
            <a:r>
              <a:t>Footer</a:t>
            </a:r>
          </a:p>
        </p:txBody>
      </p:sp>
      <p:sp>
        <p:nvSpPr>
          <p:cNvPr id="3" name="PlaceHolder 2"/>
          <p:cNvSpPr>
            <a:spLocks noGrp="1"/>
          </p:cNvSpPr>
          <p:nvPr>
            <p:ph type="sldNum" idx="111"/>
          </p:nvPr>
        </p:nvSpPr>
        <p:spPr/>
        <p:txBody>
          <a:bodyPr/>
          <a:p>
            <a:fld id="{739FC651-D384-4301-BA0E-5175458A4740}" type="slidenum">
              <a:t>&lt;#&gt;</a:t>
            </a:fld>
          </a:p>
        </p:txBody>
      </p:sp>
      <p:sp>
        <p:nvSpPr>
          <p:cNvPr id="4" name="PlaceHolder 3"/>
          <p:cNvSpPr>
            <a:spLocks noGrp="1"/>
          </p:cNvSpPr>
          <p:nvPr>
            <p:ph type="dt" idx="109"/>
          </p:nvPr>
        </p:nvSpPr>
        <p:spPr/>
        <p:txBody>
          <a:bodyPr/>
          <a:p>
            <a:r>
              <a:rPr lang="fr-FR"/>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24">
    <p:spTree>
      <p:nvGrpSpPr>
        <p:cNvPr id="1" name=""/>
        <p:cNvGrpSpPr/>
        <p:nvPr/>
      </p:nvGrpSpPr>
      <p:grpSpPr>
        <a:xfrm>
          <a:off x="0" y="0"/>
          <a:ext cx="0" cy="0"/>
          <a:chOff x="0" y="0"/>
          <a:chExt cx="0" cy="0"/>
        </a:xfrm>
      </p:grpSpPr>
      <p:sp>
        <p:nvSpPr>
          <p:cNvPr id="2" name="PlaceHolder 1"/>
          <p:cNvSpPr>
            <a:spLocks noGrp="1"/>
          </p:cNvSpPr>
          <p:nvPr>
            <p:ph type="ftr" idx="113"/>
          </p:nvPr>
        </p:nvSpPr>
        <p:spPr/>
        <p:txBody>
          <a:bodyPr/>
          <a:p>
            <a:r>
              <a:t>Footer</a:t>
            </a:r>
          </a:p>
        </p:txBody>
      </p:sp>
      <p:sp>
        <p:nvSpPr>
          <p:cNvPr id="3" name="PlaceHolder 2"/>
          <p:cNvSpPr>
            <a:spLocks noGrp="1"/>
          </p:cNvSpPr>
          <p:nvPr>
            <p:ph type="sldNum" idx="114"/>
          </p:nvPr>
        </p:nvSpPr>
        <p:spPr/>
        <p:txBody>
          <a:bodyPr/>
          <a:p>
            <a:fld id="{6C7D7B55-4C4F-4A26-AD7F-B39432BB5C1C}" type="slidenum">
              <a:t>&lt;#&gt;</a:t>
            </a:fld>
          </a:p>
        </p:txBody>
      </p:sp>
      <p:sp>
        <p:nvSpPr>
          <p:cNvPr id="4" name="PlaceHolder 3"/>
          <p:cNvSpPr>
            <a:spLocks noGrp="1"/>
          </p:cNvSpPr>
          <p:nvPr>
            <p:ph type="dt" idx="112"/>
          </p:nvPr>
        </p:nvSpPr>
        <p:spPr/>
        <p:txBody>
          <a:bodyPr/>
          <a:p>
            <a:r>
              <a:rPr lang="fr-FR"/>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25">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240"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116"/>
          </p:nvPr>
        </p:nvSpPr>
        <p:spPr/>
        <p:txBody>
          <a:bodyPr/>
          <a:p>
            <a:r>
              <a:t>Footer</a:t>
            </a:r>
          </a:p>
        </p:txBody>
      </p:sp>
      <p:sp>
        <p:nvSpPr>
          <p:cNvPr id="5" name="PlaceHolder 4"/>
          <p:cNvSpPr>
            <a:spLocks noGrp="1"/>
          </p:cNvSpPr>
          <p:nvPr>
            <p:ph type="sldNum" idx="117"/>
          </p:nvPr>
        </p:nvSpPr>
        <p:spPr/>
        <p:txBody>
          <a:bodyPr/>
          <a:p>
            <a:fld id="{C7FDF6FA-5558-45C1-9A0A-575C2A6C6F14}" type="slidenum">
              <a:t>&lt;#&gt;</a:t>
            </a:fld>
          </a:p>
        </p:txBody>
      </p:sp>
      <p:sp>
        <p:nvSpPr>
          <p:cNvPr id="6" name="PlaceHolder 5"/>
          <p:cNvSpPr>
            <a:spLocks noGrp="1"/>
          </p:cNvSpPr>
          <p:nvPr>
            <p:ph type="dt" idx="115"/>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re et 4 contenus">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2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2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2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2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3851BCED-CD5E-44F9-AABE-130D7B1C963C}" type="slidenum">
              <a:t>&lt;#&gt;</a:t>
            </a:fld>
          </a:p>
        </p:txBody>
      </p:sp>
      <p:sp>
        <p:nvSpPr>
          <p:cNvPr id="9" name="PlaceHolder 8"/>
          <p:cNvSpPr>
            <a:spLocks noGrp="1"/>
          </p:cNvSpPr>
          <p:nvPr>
            <p:ph type="dt" idx="10"/>
          </p:nvPr>
        </p:nvSpPr>
        <p:spPr/>
        <p:txBody>
          <a:bodyPr/>
          <a:p>
            <a:r>
              <a:rPr lang="fr-FR"/>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6">
    <p:spTree>
      <p:nvGrpSpPr>
        <p:cNvPr id="1" name=""/>
        <p:cNvGrpSpPr/>
        <p:nvPr/>
      </p:nvGrpSpPr>
      <p:grpSpPr>
        <a:xfrm>
          <a:off x="0" y="0"/>
          <a:ext cx="0" cy="0"/>
          <a:chOff x="0" y="0"/>
          <a:chExt cx="0" cy="0"/>
        </a:xfrm>
      </p:grpSpPr>
      <p:sp>
        <p:nvSpPr>
          <p:cNvPr id="2" name="PlaceHolder 1"/>
          <p:cNvSpPr>
            <a:spLocks noGrp="1"/>
          </p:cNvSpPr>
          <p:nvPr>
            <p:ph type="ftr" idx="119"/>
          </p:nvPr>
        </p:nvSpPr>
        <p:spPr/>
        <p:txBody>
          <a:bodyPr/>
          <a:p>
            <a:r>
              <a:t>Footer</a:t>
            </a:r>
          </a:p>
        </p:txBody>
      </p:sp>
      <p:sp>
        <p:nvSpPr>
          <p:cNvPr id="3" name="PlaceHolder 2"/>
          <p:cNvSpPr>
            <a:spLocks noGrp="1"/>
          </p:cNvSpPr>
          <p:nvPr>
            <p:ph type="sldNum" idx="120"/>
          </p:nvPr>
        </p:nvSpPr>
        <p:spPr/>
        <p:txBody>
          <a:bodyPr/>
          <a:p>
            <a:fld id="{B1669D2F-AA77-4675-A110-F7B55DF0C8C9}" type="slidenum">
              <a:t>&lt;#&gt;</a:t>
            </a:fld>
          </a:p>
        </p:txBody>
      </p:sp>
      <p:sp>
        <p:nvSpPr>
          <p:cNvPr id="4" name="PlaceHolder 3"/>
          <p:cNvSpPr>
            <a:spLocks noGrp="1"/>
          </p:cNvSpPr>
          <p:nvPr>
            <p:ph type="dt" idx="118"/>
          </p:nvPr>
        </p:nvSpPr>
        <p:spPr/>
        <p:txBody>
          <a:bodyPr/>
          <a:p>
            <a:r>
              <a:rPr lang="fr-FR"/>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27">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25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25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122"/>
          </p:nvPr>
        </p:nvSpPr>
        <p:spPr/>
        <p:txBody>
          <a:bodyPr/>
          <a:p>
            <a:r>
              <a:t>Footer</a:t>
            </a:r>
          </a:p>
        </p:txBody>
      </p:sp>
      <p:sp>
        <p:nvSpPr>
          <p:cNvPr id="6" name="PlaceHolder 5"/>
          <p:cNvSpPr>
            <a:spLocks noGrp="1"/>
          </p:cNvSpPr>
          <p:nvPr>
            <p:ph type="sldNum" idx="123"/>
          </p:nvPr>
        </p:nvSpPr>
        <p:spPr/>
        <p:txBody>
          <a:bodyPr/>
          <a:p>
            <a:fld id="{BCAD383D-1501-48E9-BF2C-2E59E832571C}" type="slidenum">
              <a:t>&lt;#&gt;</a:t>
            </a:fld>
          </a:p>
        </p:txBody>
      </p:sp>
      <p:sp>
        <p:nvSpPr>
          <p:cNvPr id="7" name="PlaceHolder 6"/>
          <p:cNvSpPr>
            <a:spLocks noGrp="1"/>
          </p:cNvSpPr>
          <p:nvPr>
            <p:ph type="dt" idx="121"/>
          </p:nvPr>
        </p:nvSpPr>
        <p:spPr/>
        <p:txBody>
          <a:bodyPr/>
          <a:p>
            <a:r>
              <a:rPr lang="fr-FR"/>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8">
    <p:spTree>
      <p:nvGrpSpPr>
        <p:cNvPr id="1" name=""/>
        <p:cNvGrpSpPr/>
        <p:nvPr/>
      </p:nvGrpSpPr>
      <p:grpSpPr>
        <a:xfrm>
          <a:off x="0" y="0"/>
          <a:ext cx="0" cy="0"/>
          <a:chOff x="0" y="0"/>
          <a:chExt cx="0" cy="0"/>
        </a:xfrm>
      </p:grpSpPr>
      <p:sp>
        <p:nvSpPr>
          <p:cNvPr id="2" name="PlaceHolder 1"/>
          <p:cNvSpPr>
            <a:spLocks noGrp="1"/>
          </p:cNvSpPr>
          <p:nvPr>
            <p:ph type="ftr" idx="125"/>
          </p:nvPr>
        </p:nvSpPr>
        <p:spPr/>
        <p:txBody>
          <a:bodyPr/>
          <a:p>
            <a:r>
              <a:t>Footer</a:t>
            </a:r>
          </a:p>
        </p:txBody>
      </p:sp>
      <p:sp>
        <p:nvSpPr>
          <p:cNvPr id="3" name="PlaceHolder 2"/>
          <p:cNvSpPr>
            <a:spLocks noGrp="1"/>
          </p:cNvSpPr>
          <p:nvPr>
            <p:ph type="sldNum" idx="126"/>
          </p:nvPr>
        </p:nvSpPr>
        <p:spPr/>
        <p:txBody>
          <a:bodyPr/>
          <a:p>
            <a:fld id="{89EE6803-C323-4B3A-9E6B-A782D813E06A}" type="slidenum">
              <a:t>&lt;#&gt;</a:t>
            </a:fld>
          </a:p>
        </p:txBody>
      </p:sp>
      <p:sp>
        <p:nvSpPr>
          <p:cNvPr id="4" name="PlaceHolder 3"/>
          <p:cNvSpPr>
            <a:spLocks noGrp="1"/>
          </p:cNvSpPr>
          <p:nvPr>
            <p:ph type="dt" idx="124"/>
          </p:nvPr>
        </p:nvSpPr>
        <p:spPr/>
        <p:txBody>
          <a:bodyPr/>
          <a:p>
            <a:r>
              <a:rPr lang="fr-FR"/>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29">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128"/>
          </p:nvPr>
        </p:nvSpPr>
        <p:spPr/>
        <p:txBody>
          <a:bodyPr/>
          <a:p>
            <a:r>
              <a:t>Footer</a:t>
            </a:r>
          </a:p>
        </p:txBody>
      </p:sp>
      <p:sp>
        <p:nvSpPr>
          <p:cNvPr id="4" name="PlaceHolder 3"/>
          <p:cNvSpPr>
            <a:spLocks noGrp="1"/>
          </p:cNvSpPr>
          <p:nvPr>
            <p:ph type="sldNum" idx="129"/>
          </p:nvPr>
        </p:nvSpPr>
        <p:spPr/>
        <p:txBody>
          <a:bodyPr/>
          <a:p>
            <a:fld id="{67E4AFA3-17B7-471A-8FEE-F91EC5306378}" type="slidenum">
              <a:t>&lt;#&gt;</a:t>
            </a:fld>
          </a:p>
        </p:txBody>
      </p:sp>
      <p:sp>
        <p:nvSpPr>
          <p:cNvPr id="5" name="PlaceHolder 4"/>
          <p:cNvSpPr>
            <a:spLocks noGrp="1"/>
          </p:cNvSpPr>
          <p:nvPr>
            <p:ph type="dt" idx="127"/>
          </p:nvPr>
        </p:nvSpPr>
        <p:spPr/>
        <p:txBody>
          <a:bodyPr/>
          <a:p>
            <a:r>
              <a:rPr lang="fr-FR"/>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30">
    <p:spTree>
      <p:nvGrpSpPr>
        <p:cNvPr id="1" name=""/>
        <p:cNvGrpSpPr/>
        <p:nvPr/>
      </p:nvGrpSpPr>
      <p:grpSpPr>
        <a:xfrm>
          <a:off x="0" y="0"/>
          <a:ext cx="0" cy="0"/>
          <a:chOff x="0" y="0"/>
          <a:chExt cx="0" cy="0"/>
        </a:xfrm>
      </p:grpSpPr>
      <p:sp>
        <p:nvSpPr>
          <p:cNvPr id="2" name="PlaceHolder 1"/>
          <p:cNvSpPr>
            <a:spLocks noGrp="1"/>
          </p:cNvSpPr>
          <p:nvPr>
            <p:ph type="ftr" idx="131"/>
          </p:nvPr>
        </p:nvSpPr>
        <p:spPr/>
        <p:txBody>
          <a:bodyPr/>
          <a:p>
            <a:r>
              <a:t>Footer</a:t>
            </a:r>
          </a:p>
        </p:txBody>
      </p:sp>
      <p:sp>
        <p:nvSpPr>
          <p:cNvPr id="3" name="PlaceHolder 2"/>
          <p:cNvSpPr>
            <a:spLocks noGrp="1"/>
          </p:cNvSpPr>
          <p:nvPr>
            <p:ph type="sldNum" idx="132"/>
          </p:nvPr>
        </p:nvSpPr>
        <p:spPr/>
        <p:txBody>
          <a:bodyPr/>
          <a:p>
            <a:fld id="{95298895-413E-4ED5-9021-4A5EB3CEBF61}" type="slidenum">
              <a:t>&lt;#&gt;</a:t>
            </a:fld>
          </a:p>
        </p:txBody>
      </p:sp>
      <p:sp>
        <p:nvSpPr>
          <p:cNvPr id="4" name="PlaceHolder 3"/>
          <p:cNvSpPr>
            <a:spLocks noGrp="1"/>
          </p:cNvSpPr>
          <p:nvPr>
            <p:ph type="dt" idx="130"/>
          </p:nvPr>
        </p:nvSpPr>
        <p:spPr/>
        <p:txBody>
          <a:bodyPr/>
          <a:p>
            <a:r>
              <a:rPr lang="fr-FR"/>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31">
    <p:spTree>
      <p:nvGrpSpPr>
        <p:cNvPr id="1" name=""/>
        <p:cNvGrpSpPr/>
        <p:nvPr/>
      </p:nvGrpSpPr>
      <p:grpSpPr>
        <a:xfrm>
          <a:off x="0" y="0"/>
          <a:ext cx="0" cy="0"/>
          <a:chOff x="0" y="0"/>
          <a:chExt cx="0" cy="0"/>
        </a:xfrm>
      </p:grpSpPr>
      <p:sp>
        <p:nvSpPr>
          <p:cNvPr id="2" name="PlaceHolder 1"/>
          <p:cNvSpPr>
            <a:spLocks noGrp="1"/>
          </p:cNvSpPr>
          <p:nvPr>
            <p:ph type="ftr" idx="134"/>
          </p:nvPr>
        </p:nvSpPr>
        <p:spPr/>
        <p:txBody>
          <a:bodyPr/>
          <a:p>
            <a:r>
              <a:t>Footer</a:t>
            </a:r>
          </a:p>
        </p:txBody>
      </p:sp>
      <p:sp>
        <p:nvSpPr>
          <p:cNvPr id="3" name="PlaceHolder 2"/>
          <p:cNvSpPr>
            <a:spLocks noGrp="1"/>
          </p:cNvSpPr>
          <p:nvPr>
            <p:ph type="sldNum" idx="135"/>
          </p:nvPr>
        </p:nvSpPr>
        <p:spPr/>
        <p:txBody>
          <a:bodyPr/>
          <a:p>
            <a:fld id="{06EB890B-09A5-4E14-A179-D59309810F72}" type="slidenum">
              <a:t>&lt;#&gt;</a:t>
            </a:fld>
          </a:p>
        </p:txBody>
      </p:sp>
      <p:sp>
        <p:nvSpPr>
          <p:cNvPr id="4" name="PlaceHolder 3"/>
          <p:cNvSpPr>
            <a:spLocks noGrp="1"/>
          </p:cNvSpPr>
          <p:nvPr>
            <p:ph type="dt" idx="133"/>
          </p:nvPr>
        </p:nvSpPr>
        <p:spPr/>
        <p:txBody>
          <a:bodyPr/>
          <a:p>
            <a:r>
              <a:rPr lang="fr-FR"/>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32">
    <p:spTree>
      <p:nvGrpSpPr>
        <p:cNvPr id="1" name=""/>
        <p:cNvGrpSpPr/>
        <p:nvPr/>
      </p:nvGrpSpPr>
      <p:grpSpPr>
        <a:xfrm>
          <a:off x="0" y="0"/>
          <a:ext cx="0" cy="0"/>
          <a:chOff x="0" y="0"/>
          <a:chExt cx="0" cy="0"/>
        </a:xfrm>
      </p:grpSpPr>
      <p:sp>
        <p:nvSpPr>
          <p:cNvPr id="2" name="PlaceHolder 1"/>
          <p:cNvSpPr>
            <a:spLocks noGrp="1"/>
          </p:cNvSpPr>
          <p:nvPr>
            <p:ph type="ftr" idx="137"/>
          </p:nvPr>
        </p:nvSpPr>
        <p:spPr/>
        <p:txBody>
          <a:bodyPr/>
          <a:p>
            <a:r>
              <a:t>Footer</a:t>
            </a:r>
          </a:p>
        </p:txBody>
      </p:sp>
      <p:sp>
        <p:nvSpPr>
          <p:cNvPr id="3" name="PlaceHolder 2"/>
          <p:cNvSpPr>
            <a:spLocks noGrp="1"/>
          </p:cNvSpPr>
          <p:nvPr>
            <p:ph type="sldNum" idx="138"/>
          </p:nvPr>
        </p:nvSpPr>
        <p:spPr/>
        <p:txBody>
          <a:bodyPr/>
          <a:p>
            <a:fld id="{901277CF-1522-4724-9B68-95E7CDE646FF}" type="slidenum">
              <a:t>&lt;#&gt;</a:t>
            </a:fld>
          </a:p>
        </p:txBody>
      </p:sp>
      <p:sp>
        <p:nvSpPr>
          <p:cNvPr id="4" name="PlaceHolder 3"/>
          <p:cNvSpPr>
            <a:spLocks noGrp="1"/>
          </p:cNvSpPr>
          <p:nvPr>
            <p:ph type="dt" idx="136"/>
          </p:nvPr>
        </p:nvSpPr>
        <p:spPr/>
        <p:txBody>
          <a:bodyPr/>
          <a:p>
            <a:r>
              <a:rPr lang="fr-FR"/>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33">
    <p:spTree>
      <p:nvGrpSpPr>
        <p:cNvPr id="1" name=""/>
        <p:cNvGrpSpPr/>
        <p:nvPr/>
      </p:nvGrpSpPr>
      <p:grpSpPr>
        <a:xfrm>
          <a:off x="0" y="0"/>
          <a:ext cx="0" cy="0"/>
          <a:chOff x="0" y="0"/>
          <a:chExt cx="0" cy="0"/>
        </a:xfrm>
      </p:grpSpPr>
      <p:sp>
        <p:nvSpPr>
          <p:cNvPr id="28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29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140"/>
          </p:nvPr>
        </p:nvSpPr>
        <p:spPr/>
        <p:txBody>
          <a:bodyPr/>
          <a:p>
            <a:r>
              <a:t>Footer</a:t>
            </a:r>
          </a:p>
        </p:txBody>
      </p:sp>
      <p:sp>
        <p:nvSpPr>
          <p:cNvPr id="5" name="PlaceHolder 4"/>
          <p:cNvSpPr>
            <a:spLocks noGrp="1"/>
          </p:cNvSpPr>
          <p:nvPr>
            <p:ph type="sldNum" idx="141"/>
          </p:nvPr>
        </p:nvSpPr>
        <p:spPr/>
        <p:txBody>
          <a:bodyPr/>
          <a:p>
            <a:fld id="{DFBAEAE8-8EAA-4387-BA59-A68DC393E2EF}" type="slidenum">
              <a:t>&lt;#&gt;</a:t>
            </a:fld>
          </a:p>
        </p:txBody>
      </p:sp>
      <p:sp>
        <p:nvSpPr>
          <p:cNvPr id="6" name="PlaceHolder 5"/>
          <p:cNvSpPr>
            <a:spLocks noGrp="1"/>
          </p:cNvSpPr>
          <p:nvPr>
            <p:ph type="dt" idx="139"/>
          </p:nvPr>
        </p:nvSpPr>
        <p:spPr/>
        <p:txBody>
          <a:bodyPr/>
          <a:p>
            <a:r>
              <a:rPr lang="fr-FR"/>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34">
    <p:spTree>
      <p:nvGrpSpPr>
        <p:cNvPr id="1" name=""/>
        <p:cNvGrpSpPr/>
        <p:nvPr/>
      </p:nvGrpSpPr>
      <p:grpSpPr>
        <a:xfrm>
          <a:off x="0" y="0"/>
          <a:ext cx="0" cy="0"/>
          <a:chOff x="0" y="0"/>
          <a:chExt cx="0" cy="0"/>
        </a:xfrm>
      </p:grpSpPr>
      <p:sp>
        <p:nvSpPr>
          <p:cNvPr id="2" name="PlaceHolder 1"/>
          <p:cNvSpPr>
            <a:spLocks noGrp="1"/>
          </p:cNvSpPr>
          <p:nvPr>
            <p:ph type="ftr" idx="143"/>
          </p:nvPr>
        </p:nvSpPr>
        <p:spPr/>
        <p:txBody>
          <a:bodyPr/>
          <a:p>
            <a:r>
              <a:t>Footer</a:t>
            </a:r>
          </a:p>
        </p:txBody>
      </p:sp>
      <p:sp>
        <p:nvSpPr>
          <p:cNvPr id="3" name="PlaceHolder 2"/>
          <p:cNvSpPr>
            <a:spLocks noGrp="1"/>
          </p:cNvSpPr>
          <p:nvPr>
            <p:ph type="sldNum" idx="144"/>
          </p:nvPr>
        </p:nvSpPr>
        <p:spPr/>
        <p:txBody>
          <a:bodyPr/>
          <a:p>
            <a:fld id="{A81BCB31-4D7E-44B8-BF4B-83442BA805AB}" type="slidenum">
              <a:t>&lt;#&gt;</a:t>
            </a:fld>
          </a:p>
        </p:txBody>
      </p:sp>
      <p:sp>
        <p:nvSpPr>
          <p:cNvPr id="4" name="PlaceHolder 3"/>
          <p:cNvSpPr>
            <a:spLocks noGrp="1"/>
          </p:cNvSpPr>
          <p:nvPr>
            <p:ph type="dt" idx="142"/>
          </p:nvPr>
        </p:nvSpPr>
        <p:spPr/>
        <p:txBody>
          <a:bodyPr/>
          <a:p>
            <a:r>
              <a:rPr lang="fr-FR"/>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35">
    <p:spTree>
      <p:nvGrpSpPr>
        <p:cNvPr id="1" name=""/>
        <p:cNvGrpSpPr/>
        <p:nvPr/>
      </p:nvGrpSpPr>
      <p:grpSpPr>
        <a:xfrm>
          <a:off x="0" y="0"/>
          <a:ext cx="0" cy="0"/>
          <a:chOff x="0" y="0"/>
          <a:chExt cx="0" cy="0"/>
        </a:xfrm>
      </p:grpSpPr>
      <p:sp>
        <p:nvSpPr>
          <p:cNvPr id="2" name="PlaceHolder 1"/>
          <p:cNvSpPr>
            <a:spLocks noGrp="1"/>
          </p:cNvSpPr>
          <p:nvPr>
            <p:ph type="ftr" idx="146"/>
          </p:nvPr>
        </p:nvSpPr>
        <p:spPr/>
        <p:txBody>
          <a:bodyPr/>
          <a:p>
            <a:r>
              <a:t>Footer</a:t>
            </a:r>
          </a:p>
        </p:txBody>
      </p:sp>
      <p:sp>
        <p:nvSpPr>
          <p:cNvPr id="3" name="PlaceHolder 2"/>
          <p:cNvSpPr>
            <a:spLocks noGrp="1"/>
          </p:cNvSpPr>
          <p:nvPr>
            <p:ph type="sldNum" idx="147"/>
          </p:nvPr>
        </p:nvSpPr>
        <p:spPr/>
        <p:txBody>
          <a:bodyPr/>
          <a:p>
            <a:fld id="{B1E4953A-5466-4A9E-922D-D4C8B7D449E9}" type="slidenum">
              <a:t>&lt;#&gt;</a:t>
            </a:fld>
          </a:p>
        </p:txBody>
      </p:sp>
      <p:sp>
        <p:nvSpPr>
          <p:cNvPr id="4" name="PlaceHolder 3"/>
          <p:cNvSpPr>
            <a:spLocks noGrp="1"/>
          </p:cNvSpPr>
          <p:nvPr>
            <p:ph type="dt" idx="145"/>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mediaAndTx" preserve="1">
  <p:cSld name="Contenu">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48D26293-88E2-4C6B-8B21-F4F91B7DF959}" type="slidenum">
              <a:t>&lt;#&gt;</a:t>
            </a:fld>
          </a:p>
        </p:txBody>
      </p:sp>
      <p:sp>
        <p:nvSpPr>
          <p:cNvPr id="4" name="PlaceHolder 3"/>
          <p:cNvSpPr>
            <a:spLocks noGrp="1"/>
          </p:cNvSpPr>
          <p:nvPr>
            <p:ph type="dt" idx="13"/>
          </p:nvPr>
        </p:nvSpPr>
        <p:spPr/>
        <p:txBody>
          <a:bodyPr/>
          <a:p>
            <a:r>
              <a:rPr lang="fr-FR"/>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36">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07"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149"/>
          </p:nvPr>
        </p:nvSpPr>
        <p:spPr/>
        <p:txBody>
          <a:bodyPr/>
          <a:p>
            <a:r>
              <a:t>Footer</a:t>
            </a:r>
          </a:p>
        </p:txBody>
      </p:sp>
      <p:sp>
        <p:nvSpPr>
          <p:cNvPr id="5" name="PlaceHolder 4"/>
          <p:cNvSpPr>
            <a:spLocks noGrp="1"/>
          </p:cNvSpPr>
          <p:nvPr>
            <p:ph type="sldNum" idx="150"/>
          </p:nvPr>
        </p:nvSpPr>
        <p:spPr/>
        <p:txBody>
          <a:bodyPr/>
          <a:p>
            <a:fld id="{B39E88FD-C1BD-4C0B-83E7-4B3A505681AA}" type="slidenum">
              <a:t>&lt;#&gt;</a:t>
            </a:fld>
          </a:p>
        </p:txBody>
      </p:sp>
      <p:sp>
        <p:nvSpPr>
          <p:cNvPr id="6" name="PlaceHolder 5"/>
          <p:cNvSpPr>
            <a:spLocks noGrp="1"/>
          </p:cNvSpPr>
          <p:nvPr>
            <p:ph type="dt" idx="148"/>
          </p:nvPr>
        </p:nvSpPr>
        <p:spPr/>
        <p:txBody>
          <a:bodyPr/>
          <a:p>
            <a:r>
              <a:rPr lang="fr-FR"/>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37">
    <p:spTree>
      <p:nvGrpSpPr>
        <p:cNvPr id="1" name=""/>
        <p:cNvGrpSpPr/>
        <p:nvPr/>
      </p:nvGrpSpPr>
      <p:grpSpPr>
        <a:xfrm>
          <a:off x="0" y="0"/>
          <a:ext cx="0" cy="0"/>
          <a:chOff x="0" y="0"/>
          <a:chExt cx="0" cy="0"/>
        </a:xfrm>
      </p:grpSpPr>
      <p:sp>
        <p:nvSpPr>
          <p:cNvPr id="2" name="PlaceHolder 1"/>
          <p:cNvSpPr>
            <a:spLocks noGrp="1"/>
          </p:cNvSpPr>
          <p:nvPr>
            <p:ph type="ftr" idx="152"/>
          </p:nvPr>
        </p:nvSpPr>
        <p:spPr/>
        <p:txBody>
          <a:bodyPr/>
          <a:p>
            <a:r>
              <a:t>Footer</a:t>
            </a:r>
          </a:p>
        </p:txBody>
      </p:sp>
      <p:sp>
        <p:nvSpPr>
          <p:cNvPr id="3" name="PlaceHolder 2"/>
          <p:cNvSpPr>
            <a:spLocks noGrp="1"/>
          </p:cNvSpPr>
          <p:nvPr>
            <p:ph type="sldNum" idx="153"/>
          </p:nvPr>
        </p:nvSpPr>
        <p:spPr/>
        <p:txBody>
          <a:bodyPr/>
          <a:p>
            <a:fld id="{7400472C-1625-4935-A8DC-0D7BDAEF48B7}" type="slidenum">
              <a:t>&lt;#&gt;</a:t>
            </a:fld>
          </a:p>
        </p:txBody>
      </p:sp>
      <p:sp>
        <p:nvSpPr>
          <p:cNvPr id="4" name="PlaceHolder 3"/>
          <p:cNvSpPr>
            <a:spLocks noGrp="1"/>
          </p:cNvSpPr>
          <p:nvPr>
            <p:ph type="dt" idx="151"/>
          </p:nvPr>
        </p:nvSpPr>
        <p:spPr/>
        <p:txBody>
          <a:bodyPr/>
          <a:p>
            <a:r>
              <a:rPr lang="fr-FR"/>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38">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2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32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155"/>
          </p:nvPr>
        </p:nvSpPr>
        <p:spPr/>
        <p:txBody>
          <a:bodyPr/>
          <a:p>
            <a:r>
              <a:t>Footer</a:t>
            </a:r>
          </a:p>
        </p:txBody>
      </p:sp>
      <p:sp>
        <p:nvSpPr>
          <p:cNvPr id="6" name="PlaceHolder 5"/>
          <p:cNvSpPr>
            <a:spLocks noGrp="1"/>
          </p:cNvSpPr>
          <p:nvPr>
            <p:ph type="sldNum" idx="156"/>
          </p:nvPr>
        </p:nvSpPr>
        <p:spPr/>
        <p:txBody>
          <a:bodyPr/>
          <a:p>
            <a:fld id="{6AC0CBD7-3DC0-48B1-8DBA-46050AE0FF3F}" type="slidenum">
              <a:t>&lt;#&gt;</a:t>
            </a:fld>
          </a:p>
        </p:txBody>
      </p:sp>
      <p:sp>
        <p:nvSpPr>
          <p:cNvPr id="7" name="PlaceHolder 6"/>
          <p:cNvSpPr>
            <a:spLocks noGrp="1"/>
          </p:cNvSpPr>
          <p:nvPr>
            <p:ph type="dt" idx="154"/>
          </p:nvPr>
        </p:nvSpPr>
        <p:spPr/>
        <p:txBody>
          <a:bodyPr/>
          <a:p>
            <a:r>
              <a:rPr lang="fr-FR"/>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39">
    <p:spTree>
      <p:nvGrpSpPr>
        <p:cNvPr id="1" name=""/>
        <p:cNvGrpSpPr/>
        <p:nvPr/>
      </p:nvGrpSpPr>
      <p:grpSpPr>
        <a:xfrm>
          <a:off x="0" y="0"/>
          <a:ext cx="0" cy="0"/>
          <a:chOff x="0" y="0"/>
          <a:chExt cx="0" cy="0"/>
        </a:xfrm>
      </p:grpSpPr>
      <p:sp>
        <p:nvSpPr>
          <p:cNvPr id="2" name="PlaceHolder 1"/>
          <p:cNvSpPr>
            <a:spLocks noGrp="1"/>
          </p:cNvSpPr>
          <p:nvPr>
            <p:ph type="ftr" idx="158"/>
          </p:nvPr>
        </p:nvSpPr>
        <p:spPr/>
        <p:txBody>
          <a:bodyPr/>
          <a:p>
            <a:r>
              <a:t>Footer</a:t>
            </a:r>
          </a:p>
        </p:txBody>
      </p:sp>
      <p:sp>
        <p:nvSpPr>
          <p:cNvPr id="3" name="PlaceHolder 2"/>
          <p:cNvSpPr>
            <a:spLocks noGrp="1"/>
          </p:cNvSpPr>
          <p:nvPr>
            <p:ph type="sldNum" idx="159"/>
          </p:nvPr>
        </p:nvSpPr>
        <p:spPr/>
        <p:txBody>
          <a:bodyPr/>
          <a:p>
            <a:fld id="{12DA86F6-F6F1-48EA-9EF0-AB88CFFB5BCE}" type="slidenum">
              <a:t>&lt;#&gt;</a:t>
            </a:fld>
          </a:p>
        </p:txBody>
      </p:sp>
      <p:sp>
        <p:nvSpPr>
          <p:cNvPr id="4" name="PlaceHolder 3"/>
          <p:cNvSpPr>
            <a:spLocks noGrp="1"/>
          </p:cNvSpPr>
          <p:nvPr>
            <p:ph type="dt" idx="157"/>
          </p:nvPr>
        </p:nvSpPr>
        <p:spPr/>
        <p:txBody>
          <a:bodyPr/>
          <a:p>
            <a:r>
              <a:rPr lang="fr-FR"/>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40">
    <p:spTree>
      <p:nvGrpSpPr>
        <p:cNvPr id="1" name=""/>
        <p:cNvGrpSpPr/>
        <p:nvPr/>
      </p:nvGrpSpPr>
      <p:grpSpPr>
        <a:xfrm>
          <a:off x="0" y="0"/>
          <a:ext cx="0" cy="0"/>
          <a:chOff x="0" y="0"/>
          <a:chExt cx="0" cy="0"/>
        </a:xfrm>
      </p:grpSpPr>
      <p:sp>
        <p:nvSpPr>
          <p:cNvPr id="33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161"/>
          </p:nvPr>
        </p:nvSpPr>
        <p:spPr/>
        <p:txBody>
          <a:bodyPr/>
          <a:p>
            <a:r>
              <a:t>Footer</a:t>
            </a:r>
          </a:p>
        </p:txBody>
      </p:sp>
      <p:sp>
        <p:nvSpPr>
          <p:cNvPr id="4" name="PlaceHolder 3"/>
          <p:cNvSpPr>
            <a:spLocks noGrp="1"/>
          </p:cNvSpPr>
          <p:nvPr>
            <p:ph type="sldNum" idx="162"/>
          </p:nvPr>
        </p:nvSpPr>
        <p:spPr/>
        <p:txBody>
          <a:bodyPr/>
          <a:p>
            <a:fld id="{6BCC1E99-8C7D-4290-90C5-95405EA66246}" type="slidenum">
              <a:t>&lt;#&gt;</a:t>
            </a:fld>
          </a:p>
        </p:txBody>
      </p:sp>
      <p:sp>
        <p:nvSpPr>
          <p:cNvPr id="5" name="PlaceHolder 4"/>
          <p:cNvSpPr>
            <a:spLocks noGrp="1"/>
          </p:cNvSpPr>
          <p:nvPr>
            <p:ph type="dt" idx="160"/>
          </p:nvPr>
        </p:nvSpPr>
        <p:spPr/>
        <p:txBody>
          <a:bodyPr/>
          <a:p>
            <a:r>
              <a:rPr lang="fr-FR"/>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41">
    <p:spTree>
      <p:nvGrpSpPr>
        <p:cNvPr id="1" name=""/>
        <p:cNvGrpSpPr/>
        <p:nvPr/>
      </p:nvGrpSpPr>
      <p:grpSpPr>
        <a:xfrm>
          <a:off x="0" y="0"/>
          <a:ext cx="0" cy="0"/>
          <a:chOff x="0" y="0"/>
          <a:chExt cx="0" cy="0"/>
        </a:xfrm>
      </p:grpSpPr>
      <p:sp>
        <p:nvSpPr>
          <p:cNvPr id="2" name="PlaceHolder 1"/>
          <p:cNvSpPr>
            <a:spLocks noGrp="1"/>
          </p:cNvSpPr>
          <p:nvPr>
            <p:ph type="ftr" idx="164"/>
          </p:nvPr>
        </p:nvSpPr>
        <p:spPr/>
        <p:txBody>
          <a:bodyPr/>
          <a:p>
            <a:r>
              <a:t>Footer</a:t>
            </a:r>
          </a:p>
        </p:txBody>
      </p:sp>
      <p:sp>
        <p:nvSpPr>
          <p:cNvPr id="3" name="PlaceHolder 2"/>
          <p:cNvSpPr>
            <a:spLocks noGrp="1"/>
          </p:cNvSpPr>
          <p:nvPr>
            <p:ph type="sldNum" idx="165"/>
          </p:nvPr>
        </p:nvSpPr>
        <p:spPr/>
        <p:txBody>
          <a:bodyPr/>
          <a:p>
            <a:fld id="{080A759D-4845-4BF9-9845-23D098C1DF8E}" type="slidenum">
              <a:t>&lt;#&gt;</a:t>
            </a:fld>
          </a:p>
        </p:txBody>
      </p:sp>
      <p:sp>
        <p:nvSpPr>
          <p:cNvPr id="4" name="PlaceHolder 3"/>
          <p:cNvSpPr>
            <a:spLocks noGrp="1"/>
          </p:cNvSpPr>
          <p:nvPr>
            <p:ph type="dt" idx="163"/>
          </p:nvPr>
        </p:nvSpPr>
        <p:spPr/>
        <p:txBody>
          <a:bodyPr/>
          <a:p>
            <a:r>
              <a:rPr lang="fr-FR"/>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42">
    <p:spTree>
      <p:nvGrpSpPr>
        <p:cNvPr id="1" name=""/>
        <p:cNvGrpSpPr/>
        <p:nvPr/>
      </p:nvGrpSpPr>
      <p:grpSpPr>
        <a:xfrm>
          <a:off x="0" y="0"/>
          <a:ext cx="0" cy="0"/>
          <a:chOff x="0" y="0"/>
          <a:chExt cx="0" cy="0"/>
        </a:xfrm>
      </p:grpSpPr>
      <p:sp>
        <p:nvSpPr>
          <p:cNvPr id="2" name="PlaceHolder 1"/>
          <p:cNvSpPr>
            <a:spLocks noGrp="1"/>
          </p:cNvSpPr>
          <p:nvPr>
            <p:ph type="ftr" idx="167"/>
          </p:nvPr>
        </p:nvSpPr>
        <p:spPr/>
        <p:txBody>
          <a:bodyPr/>
          <a:p>
            <a:r>
              <a:t>Footer</a:t>
            </a:r>
          </a:p>
        </p:txBody>
      </p:sp>
      <p:sp>
        <p:nvSpPr>
          <p:cNvPr id="3" name="PlaceHolder 2"/>
          <p:cNvSpPr>
            <a:spLocks noGrp="1"/>
          </p:cNvSpPr>
          <p:nvPr>
            <p:ph type="sldNum" idx="168"/>
          </p:nvPr>
        </p:nvSpPr>
        <p:spPr/>
        <p:txBody>
          <a:bodyPr/>
          <a:p>
            <a:fld id="{3DB5A61E-5945-4D7A-A589-765F701A2EDC}" type="slidenum">
              <a:t>&lt;#&gt;</a:t>
            </a:fld>
          </a:p>
        </p:txBody>
      </p:sp>
      <p:sp>
        <p:nvSpPr>
          <p:cNvPr id="4" name="PlaceHolder 3"/>
          <p:cNvSpPr>
            <a:spLocks noGrp="1"/>
          </p:cNvSpPr>
          <p:nvPr>
            <p:ph type="dt" idx="166"/>
          </p:nvPr>
        </p:nvSpPr>
        <p:spPr/>
        <p:txBody>
          <a:bodyPr/>
          <a:p>
            <a:r>
              <a:rPr lang="fr-FR"/>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43">
    <p:spTree>
      <p:nvGrpSpPr>
        <p:cNvPr id="1" name=""/>
        <p:cNvGrpSpPr/>
        <p:nvPr/>
      </p:nvGrpSpPr>
      <p:grpSpPr>
        <a:xfrm>
          <a:off x="0" y="0"/>
          <a:ext cx="0" cy="0"/>
          <a:chOff x="0" y="0"/>
          <a:chExt cx="0" cy="0"/>
        </a:xfrm>
      </p:grpSpPr>
      <p:sp>
        <p:nvSpPr>
          <p:cNvPr id="2" name="PlaceHolder 1"/>
          <p:cNvSpPr>
            <a:spLocks noGrp="1"/>
          </p:cNvSpPr>
          <p:nvPr>
            <p:ph type="ftr" idx="170"/>
          </p:nvPr>
        </p:nvSpPr>
        <p:spPr/>
        <p:txBody>
          <a:bodyPr/>
          <a:p>
            <a:r>
              <a:t>Footer</a:t>
            </a:r>
          </a:p>
        </p:txBody>
      </p:sp>
      <p:sp>
        <p:nvSpPr>
          <p:cNvPr id="3" name="PlaceHolder 2"/>
          <p:cNvSpPr>
            <a:spLocks noGrp="1"/>
          </p:cNvSpPr>
          <p:nvPr>
            <p:ph type="sldNum" idx="171"/>
          </p:nvPr>
        </p:nvSpPr>
        <p:spPr/>
        <p:txBody>
          <a:bodyPr/>
          <a:p>
            <a:fld id="{9C8397C8-AE61-42E1-BE32-6E84F052C8F4}" type="slidenum">
              <a:t>&lt;#&gt;</a:t>
            </a:fld>
          </a:p>
        </p:txBody>
      </p:sp>
      <p:sp>
        <p:nvSpPr>
          <p:cNvPr id="4" name="PlaceHolder 3"/>
          <p:cNvSpPr>
            <a:spLocks noGrp="1"/>
          </p:cNvSpPr>
          <p:nvPr>
            <p:ph type="dt" idx="169"/>
          </p:nvPr>
        </p:nvSpPr>
        <p:spPr/>
        <p:txBody>
          <a:bodyPr/>
          <a:p>
            <a:r>
              <a:rPr lang="fr-FR"/>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44">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57"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173"/>
          </p:nvPr>
        </p:nvSpPr>
        <p:spPr/>
        <p:txBody>
          <a:bodyPr/>
          <a:p>
            <a:r>
              <a:t>Footer</a:t>
            </a:r>
          </a:p>
        </p:txBody>
      </p:sp>
      <p:sp>
        <p:nvSpPr>
          <p:cNvPr id="5" name="PlaceHolder 4"/>
          <p:cNvSpPr>
            <a:spLocks noGrp="1"/>
          </p:cNvSpPr>
          <p:nvPr>
            <p:ph type="sldNum" idx="174"/>
          </p:nvPr>
        </p:nvSpPr>
        <p:spPr/>
        <p:txBody>
          <a:bodyPr/>
          <a:p>
            <a:fld id="{A80AC3BD-1075-4B0D-9D09-2267D89158C9}" type="slidenum">
              <a:t>&lt;#&gt;</a:t>
            </a:fld>
          </a:p>
        </p:txBody>
      </p:sp>
      <p:sp>
        <p:nvSpPr>
          <p:cNvPr id="6" name="PlaceHolder 5"/>
          <p:cNvSpPr>
            <a:spLocks noGrp="1"/>
          </p:cNvSpPr>
          <p:nvPr>
            <p:ph type="dt" idx="172"/>
          </p:nvPr>
        </p:nvSpPr>
        <p:spPr/>
        <p:txBody>
          <a:bodyPr/>
          <a:p>
            <a:r>
              <a:rPr lang="fr-FR"/>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45">
    <p:spTree>
      <p:nvGrpSpPr>
        <p:cNvPr id="1" name=""/>
        <p:cNvGrpSpPr/>
        <p:nvPr/>
      </p:nvGrpSpPr>
      <p:grpSpPr>
        <a:xfrm>
          <a:off x="0" y="0"/>
          <a:ext cx="0" cy="0"/>
          <a:chOff x="0" y="0"/>
          <a:chExt cx="0" cy="0"/>
        </a:xfrm>
      </p:grpSpPr>
      <p:sp>
        <p:nvSpPr>
          <p:cNvPr id="2" name="PlaceHolder 1"/>
          <p:cNvSpPr>
            <a:spLocks noGrp="1"/>
          </p:cNvSpPr>
          <p:nvPr>
            <p:ph type="ftr" idx="176"/>
          </p:nvPr>
        </p:nvSpPr>
        <p:spPr/>
        <p:txBody>
          <a:bodyPr/>
          <a:p>
            <a:r>
              <a:t>Footer</a:t>
            </a:r>
          </a:p>
        </p:txBody>
      </p:sp>
      <p:sp>
        <p:nvSpPr>
          <p:cNvPr id="3" name="PlaceHolder 2"/>
          <p:cNvSpPr>
            <a:spLocks noGrp="1"/>
          </p:cNvSpPr>
          <p:nvPr>
            <p:ph type="sldNum" idx="177"/>
          </p:nvPr>
        </p:nvSpPr>
        <p:spPr/>
        <p:txBody>
          <a:bodyPr/>
          <a:p>
            <a:fld id="{CC0A2638-8E2A-4310-A756-61F231FB1229}" type="slidenum">
              <a:t>&lt;#&gt;</a:t>
            </a:fld>
          </a:p>
        </p:txBody>
      </p:sp>
      <p:sp>
        <p:nvSpPr>
          <p:cNvPr id="4" name="PlaceHolder 3"/>
          <p:cNvSpPr>
            <a:spLocks noGrp="1"/>
          </p:cNvSpPr>
          <p:nvPr>
            <p:ph type="dt" idx="175"/>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contenu">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9"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DE6E218E-8006-496C-96F8-229667E220A2}" type="slidenum">
              <a:t>&lt;#&gt;</a:t>
            </a:fld>
          </a:p>
        </p:txBody>
      </p:sp>
      <p:sp>
        <p:nvSpPr>
          <p:cNvPr id="6" name="PlaceHolder 5"/>
          <p:cNvSpPr>
            <a:spLocks noGrp="1"/>
          </p:cNvSpPr>
          <p:nvPr>
            <p:ph type="dt" idx="16"/>
          </p:nvPr>
        </p:nvSpPr>
        <p:spPr/>
        <p:txBody>
          <a:bodyPr/>
          <a:p>
            <a:r>
              <a:rPr lang="fr-FR"/>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46">
    <p:spTree>
      <p:nvGrpSpPr>
        <p:cNvPr id="1" name=""/>
        <p:cNvGrpSpPr/>
        <p:nvPr/>
      </p:nvGrpSpPr>
      <p:grpSpPr>
        <a:xfrm>
          <a:off x="0" y="0"/>
          <a:ext cx="0" cy="0"/>
          <a:chOff x="0" y="0"/>
          <a:chExt cx="0" cy="0"/>
        </a:xfrm>
      </p:grpSpPr>
      <p:sp>
        <p:nvSpPr>
          <p:cNvPr id="2" name="PlaceHolder 1"/>
          <p:cNvSpPr>
            <a:spLocks noGrp="1"/>
          </p:cNvSpPr>
          <p:nvPr>
            <p:ph type="ftr" idx="179"/>
          </p:nvPr>
        </p:nvSpPr>
        <p:spPr/>
        <p:txBody>
          <a:bodyPr/>
          <a:p>
            <a:r>
              <a:t>Footer</a:t>
            </a:r>
          </a:p>
        </p:txBody>
      </p:sp>
      <p:sp>
        <p:nvSpPr>
          <p:cNvPr id="3" name="PlaceHolder 2"/>
          <p:cNvSpPr>
            <a:spLocks noGrp="1"/>
          </p:cNvSpPr>
          <p:nvPr>
            <p:ph type="sldNum" idx="180"/>
          </p:nvPr>
        </p:nvSpPr>
        <p:spPr/>
        <p:txBody>
          <a:bodyPr/>
          <a:p>
            <a:fld id="{EAEC3AB3-3DB4-4E06-9DA0-32252D69859B}" type="slidenum">
              <a:t>&lt;#&gt;</a:t>
            </a:fld>
          </a:p>
        </p:txBody>
      </p:sp>
      <p:sp>
        <p:nvSpPr>
          <p:cNvPr id="4" name="PlaceHolder 3"/>
          <p:cNvSpPr>
            <a:spLocks noGrp="1"/>
          </p:cNvSpPr>
          <p:nvPr>
            <p:ph type="dt" idx="178"/>
          </p:nvPr>
        </p:nvSpPr>
        <p:spPr/>
        <p:txBody>
          <a:bodyPr/>
          <a:p>
            <a:r>
              <a:rPr lang="fr-FR"/>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47">
    <p:spTree>
      <p:nvGrpSpPr>
        <p:cNvPr id="1" name=""/>
        <p:cNvGrpSpPr/>
        <p:nvPr/>
      </p:nvGrpSpPr>
      <p:grpSpPr>
        <a:xfrm>
          <a:off x="0" y="0"/>
          <a:ext cx="0" cy="0"/>
          <a:chOff x="0" y="0"/>
          <a:chExt cx="0" cy="0"/>
        </a:xfrm>
      </p:grpSpPr>
      <p:sp>
        <p:nvSpPr>
          <p:cNvPr id="37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7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182"/>
          </p:nvPr>
        </p:nvSpPr>
        <p:spPr/>
        <p:txBody>
          <a:bodyPr/>
          <a:p>
            <a:r>
              <a:t>Footer</a:t>
            </a:r>
          </a:p>
        </p:txBody>
      </p:sp>
      <p:sp>
        <p:nvSpPr>
          <p:cNvPr id="5" name="PlaceHolder 4"/>
          <p:cNvSpPr>
            <a:spLocks noGrp="1"/>
          </p:cNvSpPr>
          <p:nvPr>
            <p:ph type="sldNum" idx="183"/>
          </p:nvPr>
        </p:nvSpPr>
        <p:spPr/>
        <p:txBody>
          <a:bodyPr/>
          <a:p>
            <a:fld id="{27D7B697-FB3F-48E7-AA1A-12733BCFF420}" type="slidenum">
              <a:t>&lt;#&gt;</a:t>
            </a:fld>
          </a:p>
        </p:txBody>
      </p:sp>
      <p:sp>
        <p:nvSpPr>
          <p:cNvPr id="6" name="PlaceHolder 5"/>
          <p:cNvSpPr>
            <a:spLocks noGrp="1"/>
          </p:cNvSpPr>
          <p:nvPr>
            <p:ph type="dt" idx="181"/>
          </p:nvPr>
        </p:nvSpPr>
        <p:spPr/>
        <p:txBody>
          <a:bodyPr/>
          <a:p>
            <a:r>
              <a:rPr lang="fr-FR"/>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48">
    <p:spTree>
      <p:nvGrpSpPr>
        <p:cNvPr id="1" name=""/>
        <p:cNvGrpSpPr/>
        <p:nvPr/>
      </p:nvGrpSpPr>
      <p:grpSpPr>
        <a:xfrm>
          <a:off x="0" y="0"/>
          <a:ext cx="0" cy="0"/>
          <a:chOff x="0" y="0"/>
          <a:chExt cx="0" cy="0"/>
        </a:xfrm>
      </p:grpSpPr>
      <p:sp>
        <p:nvSpPr>
          <p:cNvPr id="2" name="PlaceHolder 1"/>
          <p:cNvSpPr>
            <a:spLocks noGrp="1"/>
          </p:cNvSpPr>
          <p:nvPr>
            <p:ph type="ftr" idx="185"/>
          </p:nvPr>
        </p:nvSpPr>
        <p:spPr/>
        <p:txBody>
          <a:bodyPr/>
          <a:p>
            <a:r>
              <a:t>Footer</a:t>
            </a:r>
          </a:p>
        </p:txBody>
      </p:sp>
      <p:sp>
        <p:nvSpPr>
          <p:cNvPr id="3" name="PlaceHolder 2"/>
          <p:cNvSpPr>
            <a:spLocks noGrp="1"/>
          </p:cNvSpPr>
          <p:nvPr>
            <p:ph type="sldNum" idx="186"/>
          </p:nvPr>
        </p:nvSpPr>
        <p:spPr/>
        <p:txBody>
          <a:bodyPr/>
          <a:p>
            <a:fld id="{B0316BD5-16B7-4ED7-A9AB-BDC778BD7845}" type="slidenum">
              <a:t>&lt;#&gt;</a:t>
            </a:fld>
          </a:p>
        </p:txBody>
      </p:sp>
      <p:sp>
        <p:nvSpPr>
          <p:cNvPr id="4" name="PlaceHolder 3"/>
          <p:cNvSpPr>
            <a:spLocks noGrp="1"/>
          </p:cNvSpPr>
          <p:nvPr>
            <p:ph type="dt" idx="184"/>
          </p:nvPr>
        </p:nvSpPr>
        <p:spPr/>
        <p:txBody>
          <a:bodyPr/>
          <a:p>
            <a:r>
              <a:rPr lang="fr-FR"/>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49">
    <p:spTree>
      <p:nvGrpSpPr>
        <p:cNvPr id="1" name=""/>
        <p:cNvGrpSpPr/>
        <p:nvPr/>
      </p:nvGrpSpPr>
      <p:grpSpPr>
        <a:xfrm>
          <a:off x="0" y="0"/>
          <a:ext cx="0" cy="0"/>
          <a:chOff x="0" y="0"/>
          <a:chExt cx="0" cy="0"/>
        </a:xfrm>
      </p:grpSpPr>
      <p:sp>
        <p:nvSpPr>
          <p:cNvPr id="38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8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38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188"/>
          </p:nvPr>
        </p:nvSpPr>
        <p:spPr/>
        <p:txBody>
          <a:bodyPr/>
          <a:p>
            <a:r>
              <a:t>Footer</a:t>
            </a:r>
          </a:p>
        </p:txBody>
      </p:sp>
      <p:sp>
        <p:nvSpPr>
          <p:cNvPr id="6" name="PlaceHolder 5"/>
          <p:cNvSpPr>
            <a:spLocks noGrp="1"/>
          </p:cNvSpPr>
          <p:nvPr>
            <p:ph type="sldNum" idx="189"/>
          </p:nvPr>
        </p:nvSpPr>
        <p:spPr/>
        <p:txBody>
          <a:bodyPr/>
          <a:p>
            <a:fld id="{6873CEF1-FCC4-43B1-9A8F-B558F2A378B9}" type="slidenum">
              <a:t>&lt;#&gt;</a:t>
            </a:fld>
          </a:p>
        </p:txBody>
      </p:sp>
      <p:sp>
        <p:nvSpPr>
          <p:cNvPr id="7" name="PlaceHolder 6"/>
          <p:cNvSpPr>
            <a:spLocks noGrp="1"/>
          </p:cNvSpPr>
          <p:nvPr>
            <p:ph type="dt" idx="187"/>
          </p:nvPr>
        </p:nvSpPr>
        <p:spPr/>
        <p:txBody>
          <a:bodyPr/>
          <a:p>
            <a:r>
              <a:rPr lang="fr-FR"/>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50">
    <p:spTree>
      <p:nvGrpSpPr>
        <p:cNvPr id="1" name=""/>
        <p:cNvGrpSpPr/>
        <p:nvPr/>
      </p:nvGrpSpPr>
      <p:grpSpPr>
        <a:xfrm>
          <a:off x="0" y="0"/>
          <a:ext cx="0" cy="0"/>
          <a:chOff x="0" y="0"/>
          <a:chExt cx="0" cy="0"/>
        </a:xfrm>
      </p:grpSpPr>
      <p:sp>
        <p:nvSpPr>
          <p:cNvPr id="2" name="PlaceHolder 1"/>
          <p:cNvSpPr>
            <a:spLocks noGrp="1"/>
          </p:cNvSpPr>
          <p:nvPr>
            <p:ph type="ftr" idx="191"/>
          </p:nvPr>
        </p:nvSpPr>
        <p:spPr/>
        <p:txBody>
          <a:bodyPr/>
          <a:p>
            <a:r>
              <a:t>Footer</a:t>
            </a:r>
          </a:p>
        </p:txBody>
      </p:sp>
      <p:sp>
        <p:nvSpPr>
          <p:cNvPr id="3" name="PlaceHolder 2"/>
          <p:cNvSpPr>
            <a:spLocks noGrp="1"/>
          </p:cNvSpPr>
          <p:nvPr>
            <p:ph type="sldNum" idx="192"/>
          </p:nvPr>
        </p:nvSpPr>
        <p:spPr/>
        <p:txBody>
          <a:bodyPr/>
          <a:p>
            <a:fld id="{3FF214EC-C93F-4CEB-BDF0-64515B2387D2}" type="slidenum">
              <a:t>&lt;#&gt;</a:t>
            </a:fld>
          </a:p>
        </p:txBody>
      </p:sp>
      <p:sp>
        <p:nvSpPr>
          <p:cNvPr id="4" name="PlaceHolder 3"/>
          <p:cNvSpPr>
            <a:spLocks noGrp="1"/>
          </p:cNvSpPr>
          <p:nvPr>
            <p:ph type="dt" idx="190"/>
          </p:nvPr>
        </p:nvSpPr>
        <p:spPr/>
        <p:txBody>
          <a:bodyPr/>
          <a:p>
            <a:r>
              <a:rPr lang="fr-FR"/>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51">
    <p:spTree>
      <p:nvGrpSpPr>
        <p:cNvPr id="1" name=""/>
        <p:cNvGrpSpPr/>
        <p:nvPr/>
      </p:nvGrpSpPr>
      <p:grpSpPr>
        <a:xfrm>
          <a:off x="0" y="0"/>
          <a:ext cx="0" cy="0"/>
          <a:chOff x="0" y="0"/>
          <a:chExt cx="0" cy="0"/>
        </a:xfrm>
      </p:grpSpPr>
      <p:sp>
        <p:nvSpPr>
          <p:cNvPr id="40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194"/>
          </p:nvPr>
        </p:nvSpPr>
        <p:spPr/>
        <p:txBody>
          <a:bodyPr/>
          <a:p>
            <a:r>
              <a:t>Footer</a:t>
            </a:r>
          </a:p>
        </p:txBody>
      </p:sp>
      <p:sp>
        <p:nvSpPr>
          <p:cNvPr id="4" name="PlaceHolder 3"/>
          <p:cNvSpPr>
            <a:spLocks noGrp="1"/>
          </p:cNvSpPr>
          <p:nvPr>
            <p:ph type="sldNum" idx="195"/>
          </p:nvPr>
        </p:nvSpPr>
        <p:spPr/>
        <p:txBody>
          <a:bodyPr/>
          <a:p>
            <a:fld id="{110A99B0-4A93-423D-AB96-EB9B27F6A905}" type="slidenum">
              <a:t>&lt;#&gt;</a:t>
            </a:fld>
          </a:p>
        </p:txBody>
      </p:sp>
      <p:sp>
        <p:nvSpPr>
          <p:cNvPr id="5" name="PlaceHolder 4"/>
          <p:cNvSpPr>
            <a:spLocks noGrp="1"/>
          </p:cNvSpPr>
          <p:nvPr>
            <p:ph type="dt" idx="193"/>
          </p:nvPr>
        </p:nvSpPr>
        <p:spPr/>
        <p:txBody>
          <a:bodyPr/>
          <a:p>
            <a:r>
              <a:rPr lang="fr-FR"/>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52">
    <p:spTree>
      <p:nvGrpSpPr>
        <p:cNvPr id="1" name=""/>
        <p:cNvGrpSpPr/>
        <p:nvPr/>
      </p:nvGrpSpPr>
      <p:grpSpPr>
        <a:xfrm>
          <a:off x="0" y="0"/>
          <a:ext cx="0" cy="0"/>
          <a:chOff x="0" y="0"/>
          <a:chExt cx="0" cy="0"/>
        </a:xfrm>
      </p:grpSpPr>
      <p:sp>
        <p:nvSpPr>
          <p:cNvPr id="2" name="PlaceHolder 1"/>
          <p:cNvSpPr>
            <a:spLocks noGrp="1"/>
          </p:cNvSpPr>
          <p:nvPr>
            <p:ph type="ftr" idx="197"/>
          </p:nvPr>
        </p:nvSpPr>
        <p:spPr/>
        <p:txBody>
          <a:bodyPr/>
          <a:p>
            <a:r>
              <a:t>Footer</a:t>
            </a:r>
          </a:p>
        </p:txBody>
      </p:sp>
      <p:sp>
        <p:nvSpPr>
          <p:cNvPr id="3" name="PlaceHolder 2"/>
          <p:cNvSpPr>
            <a:spLocks noGrp="1"/>
          </p:cNvSpPr>
          <p:nvPr>
            <p:ph type="sldNum" idx="198"/>
          </p:nvPr>
        </p:nvSpPr>
        <p:spPr/>
        <p:txBody>
          <a:bodyPr/>
          <a:p>
            <a:fld id="{29714F34-7948-41C0-A469-FB76B5DF5869}" type="slidenum">
              <a:t>&lt;#&gt;</a:t>
            </a:fld>
          </a:p>
        </p:txBody>
      </p:sp>
      <p:sp>
        <p:nvSpPr>
          <p:cNvPr id="4" name="PlaceHolder 3"/>
          <p:cNvSpPr>
            <a:spLocks noGrp="1"/>
          </p:cNvSpPr>
          <p:nvPr>
            <p:ph type="dt" idx="196"/>
          </p:nvPr>
        </p:nvSpPr>
        <p:spPr/>
        <p:txBody>
          <a:bodyPr/>
          <a:p>
            <a:r>
              <a:rPr lang="fr-FR"/>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53">
    <p:spTree>
      <p:nvGrpSpPr>
        <p:cNvPr id="1" name=""/>
        <p:cNvGrpSpPr/>
        <p:nvPr/>
      </p:nvGrpSpPr>
      <p:grpSpPr>
        <a:xfrm>
          <a:off x="0" y="0"/>
          <a:ext cx="0" cy="0"/>
          <a:chOff x="0" y="0"/>
          <a:chExt cx="0" cy="0"/>
        </a:xfrm>
      </p:grpSpPr>
      <p:sp>
        <p:nvSpPr>
          <p:cNvPr id="2" name="PlaceHolder 1"/>
          <p:cNvSpPr>
            <a:spLocks noGrp="1"/>
          </p:cNvSpPr>
          <p:nvPr>
            <p:ph type="ftr" idx="200"/>
          </p:nvPr>
        </p:nvSpPr>
        <p:spPr/>
        <p:txBody>
          <a:bodyPr/>
          <a:p>
            <a:r>
              <a:t>Footer</a:t>
            </a:r>
          </a:p>
        </p:txBody>
      </p:sp>
      <p:sp>
        <p:nvSpPr>
          <p:cNvPr id="3" name="PlaceHolder 2"/>
          <p:cNvSpPr>
            <a:spLocks noGrp="1"/>
          </p:cNvSpPr>
          <p:nvPr>
            <p:ph type="sldNum" idx="201"/>
          </p:nvPr>
        </p:nvSpPr>
        <p:spPr/>
        <p:txBody>
          <a:bodyPr/>
          <a:p>
            <a:fld id="{9FE6CBAA-BE39-4C14-9189-8BC77A532DDA}" type="slidenum">
              <a:t>&lt;#&gt;</a:t>
            </a:fld>
          </a:p>
        </p:txBody>
      </p:sp>
      <p:sp>
        <p:nvSpPr>
          <p:cNvPr id="4" name="PlaceHolder 3"/>
          <p:cNvSpPr>
            <a:spLocks noGrp="1"/>
          </p:cNvSpPr>
          <p:nvPr>
            <p:ph type="dt" idx="199"/>
          </p:nvPr>
        </p:nvSpPr>
        <p:spPr/>
        <p:txBody>
          <a:bodyPr/>
          <a:p>
            <a:r>
              <a:rPr lang="fr-FR"/>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54">
    <p:spTree>
      <p:nvGrpSpPr>
        <p:cNvPr id="1" name=""/>
        <p:cNvGrpSpPr/>
        <p:nvPr/>
      </p:nvGrpSpPr>
      <p:grpSpPr>
        <a:xfrm>
          <a:off x="0" y="0"/>
          <a:ext cx="0" cy="0"/>
          <a:chOff x="0" y="0"/>
          <a:chExt cx="0" cy="0"/>
        </a:xfrm>
      </p:grpSpPr>
      <p:sp>
        <p:nvSpPr>
          <p:cNvPr id="2" name="PlaceHolder 1"/>
          <p:cNvSpPr>
            <a:spLocks noGrp="1"/>
          </p:cNvSpPr>
          <p:nvPr>
            <p:ph type="ftr" idx="203"/>
          </p:nvPr>
        </p:nvSpPr>
        <p:spPr/>
        <p:txBody>
          <a:bodyPr/>
          <a:p>
            <a:r>
              <a:t>Footer</a:t>
            </a:r>
          </a:p>
        </p:txBody>
      </p:sp>
      <p:sp>
        <p:nvSpPr>
          <p:cNvPr id="3" name="PlaceHolder 2"/>
          <p:cNvSpPr>
            <a:spLocks noGrp="1"/>
          </p:cNvSpPr>
          <p:nvPr>
            <p:ph type="sldNum" idx="204"/>
          </p:nvPr>
        </p:nvSpPr>
        <p:spPr/>
        <p:txBody>
          <a:bodyPr/>
          <a:p>
            <a:fld id="{F955DFF1-AC69-4948-B962-C4736986F741}" type="slidenum">
              <a:t>&lt;#&gt;</a:t>
            </a:fld>
          </a:p>
        </p:txBody>
      </p:sp>
      <p:sp>
        <p:nvSpPr>
          <p:cNvPr id="4" name="PlaceHolder 3"/>
          <p:cNvSpPr>
            <a:spLocks noGrp="1"/>
          </p:cNvSpPr>
          <p:nvPr>
            <p:ph type="dt" idx="202"/>
          </p:nvPr>
        </p:nvSpPr>
        <p:spPr/>
        <p:txBody>
          <a:bodyPr/>
          <a:p>
            <a:r>
              <a:rPr lang="fr-FR"/>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55">
    <p:spTree>
      <p:nvGrpSpPr>
        <p:cNvPr id="1" name=""/>
        <p:cNvGrpSpPr/>
        <p:nvPr/>
      </p:nvGrpSpPr>
      <p:grpSpPr>
        <a:xfrm>
          <a:off x="0" y="0"/>
          <a:ext cx="0" cy="0"/>
          <a:chOff x="0" y="0"/>
          <a:chExt cx="0" cy="0"/>
        </a:xfrm>
      </p:grpSpPr>
      <p:sp>
        <p:nvSpPr>
          <p:cNvPr id="42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42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ffffff"/>
              </a:solidFill>
              <a:latin typeface="Arial"/>
            </a:endParaRPr>
          </a:p>
        </p:txBody>
      </p:sp>
      <p:sp>
        <p:nvSpPr>
          <p:cNvPr id="4" name="PlaceHolder 3"/>
          <p:cNvSpPr>
            <a:spLocks noGrp="1"/>
          </p:cNvSpPr>
          <p:nvPr>
            <p:ph type="ftr" idx="206"/>
          </p:nvPr>
        </p:nvSpPr>
        <p:spPr/>
        <p:txBody>
          <a:bodyPr/>
          <a:p>
            <a:r>
              <a:t>Footer</a:t>
            </a:r>
          </a:p>
        </p:txBody>
      </p:sp>
      <p:sp>
        <p:nvSpPr>
          <p:cNvPr id="5" name="PlaceHolder 4"/>
          <p:cNvSpPr>
            <a:spLocks noGrp="1"/>
          </p:cNvSpPr>
          <p:nvPr>
            <p:ph type="sldNum" idx="207"/>
          </p:nvPr>
        </p:nvSpPr>
        <p:spPr/>
        <p:txBody>
          <a:bodyPr/>
          <a:p>
            <a:fld id="{22219396-8F19-4A10-83D3-0DAA05653CBB}" type="slidenum">
              <a:t>&lt;#&gt;</a:t>
            </a:fld>
          </a:p>
        </p:txBody>
      </p:sp>
      <p:sp>
        <p:nvSpPr>
          <p:cNvPr id="6" name="PlaceHolder 5"/>
          <p:cNvSpPr>
            <a:spLocks noGrp="1"/>
          </p:cNvSpPr>
          <p:nvPr>
            <p:ph type="dt" idx="205"/>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re de secti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5568B35F-BC8D-4DD9-9DE3-90980E3FFB32}" type="slidenum">
              <a:t>&lt;#&gt;</a:t>
            </a:fld>
          </a:p>
        </p:txBody>
      </p:sp>
      <p:sp>
        <p:nvSpPr>
          <p:cNvPr id="4" name="PlaceHolder 3"/>
          <p:cNvSpPr>
            <a:spLocks noGrp="1"/>
          </p:cNvSpPr>
          <p:nvPr>
            <p:ph type="dt" idx="19"/>
          </p:nvPr>
        </p:nvSpPr>
        <p:spPr/>
        <p:txBody>
          <a:bodyPr/>
          <a:p>
            <a:r>
              <a:rPr lang="fr-FR"/>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56">
    <p:spTree>
      <p:nvGrpSpPr>
        <p:cNvPr id="1" name=""/>
        <p:cNvGrpSpPr/>
        <p:nvPr/>
      </p:nvGrpSpPr>
      <p:grpSpPr>
        <a:xfrm>
          <a:off x="0" y="0"/>
          <a:ext cx="0" cy="0"/>
          <a:chOff x="0" y="0"/>
          <a:chExt cx="0" cy="0"/>
        </a:xfrm>
      </p:grpSpPr>
      <p:sp>
        <p:nvSpPr>
          <p:cNvPr id="2" name="PlaceHolder 1"/>
          <p:cNvSpPr>
            <a:spLocks noGrp="1"/>
          </p:cNvSpPr>
          <p:nvPr>
            <p:ph type="ftr" idx="209"/>
          </p:nvPr>
        </p:nvSpPr>
        <p:spPr/>
        <p:txBody>
          <a:bodyPr/>
          <a:p>
            <a:r>
              <a:t>Footer</a:t>
            </a:r>
          </a:p>
        </p:txBody>
      </p:sp>
      <p:sp>
        <p:nvSpPr>
          <p:cNvPr id="3" name="PlaceHolder 2"/>
          <p:cNvSpPr>
            <a:spLocks noGrp="1"/>
          </p:cNvSpPr>
          <p:nvPr>
            <p:ph type="sldNum" idx="210"/>
          </p:nvPr>
        </p:nvSpPr>
        <p:spPr/>
        <p:txBody>
          <a:bodyPr/>
          <a:p>
            <a:fld id="{95AE92B6-4B35-45C9-8005-37D6042EB74F}" type="slidenum">
              <a:t>&lt;#&gt;</a:t>
            </a:fld>
          </a:p>
        </p:txBody>
      </p:sp>
      <p:sp>
        <p:nvSpPr>
          <p:cNvPr id="4" name="PlaceHolder 3"/>
          <p:cNvSpPr>
            <a:spLocks noGrp="1"/>
          </p:cNvSpPr>
          <p:nvPr>
            <p:ph type="dt" idx="208"/>
          </p:nvPr>
        </p:nvSpPr>
        <p:spPr/>
        <p:txBody>
          <a:bodyPr/>
          <a:p>
            <a:r>
              <a:rPr lang="fr-FR"/>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57">
    <p:spTree>
      <p:nvGrpSpPr>
        <p:cNvPr id="1" name=""/>
        <p:cNvGrpSpPr/>
        <p:nvPr/>
      </p:nvGrpSpPr>
      <p:grpSpPr>
        <a:xfrm>
          <a:off x="0" y="0"/>
          <a:ext cx="0" cy="0"/>
          <a:chOff x="0" y="0"/>
          <a:chExt cx="0" cy="0"/>
        </a:xfrm>
      </p:grpSpPr>
      <p:sp>
        <p:nvSpPr>
          <p:cNvPr id="2" name="PlaceHolder 1"/>
          <p:cNvSpPr>
            <a:spLocks noGrp="1"/>
          </p:cNvSpPr>
          <p:nvPr>
            <p:ph type="ftr" idx="212"/>
          </p:nvPr>
        </p:nvSpPr>
        <p:spPr/>
        <p:txBody>
          <a:bodyPr/>
          <a:p>
            <a:r>
              <a:t>Footer</a:t>
            </a:r>
          </a:p>
        </p:txBody>
      </p:sp>
      <p:sp>
        <p:nvSpPr>
          <p:cNvPr id="3" name="PlaceHolder 2"/>
          <p:cNvSpPr>
            <a:spLocks noGrp="1"/>
          </p:cNvSpPr>
          <p:nvPr>
            <p:ph type="sldNum" idx="213"/>
          </p:nvPr>
        </p:nvSpPr>
        <p:spPr/>
        <p:txBody>
          <a:bodyPr/>
          <a:p>
            <a:fld id="{0FF7F298-16CF-4014-BB99-231EC1B5522B}" type="slidenum">
              <a:t>&lt;#&gt;</a:t>
            </a:fld>
          </a:p>
        </p:txBody>
      </p:sp>
      <p:sp>
        <p:nvSpPr>
          <p:cNvPr id="4" name="PlaceHolder 3"/>
          <p:cNvSpPr>
            <a:spLocks noGrp="1"/>
          </p:cNvSpPr>
          <p:nvPr>
            <p:ph type="dt" idx="211"/>
          </p:nvPr>
        </p:nvSpPr>
        <p:spPr/>
        <p:txBody>
          <a:bodyPr/>
          <a:p>
            <a:r>
              <a:rPr lang="fr-FR"/>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58">
    <p:spTree>
      <p:nvGrpSpPr>
        <p:cNvPr id="1" name=""/>
        <p:cNvGrpSpPr/>
        <p:nvPr/>
      </p:nvGrpSpPr>
      <p:grpSpPr>
        <a:xfrm>
          <a:off x="0" y="0"/>
          <a:ext cx="0" cy="0"/>
          <a:chOff x="0" y="0"/>
          <a:chExt cx="0" cy="0"/>
        </a:xfrm>
      </p:grpSpPr>
      <p:sp>
        <p:nvSpPr>
          <p:cNvPr id="44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44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215"/>
          </p:nvPr>
        </p:nvSpPr>
        <p:spPr/>
        <p:txBody>
          <a:bodyPr/>
          <a:p>
            <a:r>
              <a:t>Footer</a:t>
            </a:r>
          </a:p>
        </p:txBody>
      </p:sp>
      <p:sp>
        <p:nvSpPr>
          <p:cNvPr id="5" name="PlaceHolder 4"/>
          <p:cNvSpPr>
            <a:spLocks noGrp="1"/>
          </p:cNvSpPr>
          <p:nvPr>
            <p:ph type="sldNum" idx="216"/>
          </p:nvPr>
        </p:nvSpPr>
        <p:spPr/>
        <p:txBody>
          <a:bodyPr/>
          <a:p>
            <a:fld id="{024BD736-7CE5-41D6-B6C7-0236ABA0CBA0}" type="slidenum">
              <a:t>&lt;#&gt;</a:t>
            </a:fld>
          </a:p>
        </p:txBody>
      </p:sp>
      <p:sp>
        <p:nvSpPr>
          <p:cNvPr id="6" name="PlaceHolder 5"/>
          <p:cNvSpPr>
            <a:spLocks noGrp="1"/>
          </p:cNvSpPr>
          <p:nvPr>
            <p:ph type="dt" idx="214"/>
          </p:nvPr>
        </p:nvSpPr>
        <p:spPr/>
        <p:txBody>
          <a:bodyPr/>
          <a:p>
            <a:r>
              <a:rPr lang="fr-FR"/>
              <a:t/>
            </a: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59">
    <p:spTree>
      <p:nvGrpSpPr>
        <p:cNvPr id="1" name=""/>
        <p:cNvGrpSpPr/>
        <p:nvPr/>
      </p:nvGrpSpPr>
      <p:grpSpPr>
        <a:xfrm>
          <a:off x="0" y="0"/>
          <a:ext cx="0" cy="0"/>
          <a:chOff x="0" y="0"/>
          <a:chExt cx="0" cy="0"/>
        </a:xfrm>
      </p:grpSpPr>
      <p:sp>
        <p:nvSpPr>
          <p:cNvPr id="2" name="PlaceHolder 1"/>
          <p:cNvSpPr>
            <a:spLocks noGrp="1"/>
          </p:cNvSpPr>
          <p:nvPr>
            <p:ph type="ftr" idx="218"/>
          </p:nvPr>
        </p:nvSpPr>
        <p:spPr/>
        <p:txBody>
          <a:bodyPr/>
          <a:p>
            <a:r>
              <a:t>Footer</a:t>
            </a:r>
          </a:p>
        </p:txBody>
      </p:sp>
      <p:sp>
        <p:nvSpPr>
          <p:cNvPr id="3" name="PlaceHolder 2"/>
          <p:cNvSpPr>
            <a:spLocks noGrp="1"/>
          </p:cNvSpPr>
          <p:nvPr>
            <p:ph type="sldNum" idx="219"/>
          </p:nvPr>
        </p:nvSpPr>
        <p:spPr/>
        <p:txBody>
          <a:bodyPr/>
          <a:p>
            <a:fld id="{A049ECBE-F419-4DE1-BD6F-1437C6843E22}" type="slidenum">
              <a:t>&lt;#&gt;</a:t>
            </a:fld>
          </a:p>
        </p:txBody>
      </p:sp>
      <p:sp>
        <p:nvSpPr>
          <p:cNvPr id="4" name="PlaceHolder 3"/>
          <p:cNvSpPr>
            <a:spLocks noGrp="1"/>
          </p:cNvSpPr>
          <p:nvPr>
            <p:ph type="dt" idx="217"/>
          </p:nvPr>
        </p:nvSpPr>
        <p:spPr/>
        <p:txBody>
          <a:bodyPr/>
          <a:p>
            <a:r>
              <a:rPr lang="fr-FR"/>
              <a:t/>
            </a: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60">
    <p:spTree>
      <p:nvGrpSpPr>
        <p:cNvPr id="1" name=""/>
        <p:cNvGrpSpPr/>
        <p:nvPr/>
      </p:nvGrpSpPr>
      <p:grpSpPr>
        <a:xfrm>
          <a:off x="0" y="0"/>
          <a:ext cx="0" cy="0"/>
          <a:chOff x="0" y="0"/>
          <a:chExt cx="0" cy="0"/>
        </a:xfrm>
      </p:grpSpPr>
      <p:sp>
        <p:nvSpPr>
          <p:cNvPr id="45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45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5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221"/>
          </p:nvPr>
        </p:nvSpPr>
        <p:spPr/>
        <p:txBody>
          <a:bodyPr/>
          <a:p>
            <a:r>
              <a:t>Footer</a:t>
            </a:r>
          </a:p>
        </p:txBody>
      </p:sp>
      <p:sp>
        <p:nvSpPr>
          <p:cNvPr id="6" name="PlaceHolder 5"/>
          <p:cNvSpPr>
            <a:spLocks noGrp="1"/>
          </p:cNvSpPr>
          <p:nvPr>
            <p:ph type="sldNum" idx="222"/>
          </p:nvPr>
        </p:nvSpPr>
        <p:spPr/>
        <p:txBody>
          <a:bodyPr/>
          <a:p>
            <a:fld id="{60A6B019-43FC-4E24-8CDD-5AE8797867F4}" type="slidenum">
              <a:t>&lt;#&gt;</a:t>
            </a:fld>
          </a:p>
        </p:txBody>
      </p:sp>
      <p:sp>
        <p:nvSpPr>
          <p:cNvPr id="7" name="PlaceHolder 6"/>
          <p:cNvSpPr>
            <a:spLocks noGrp="1"/>
          </p:cNvSpPr>
          <p:nvPr>
            <p:ph type="dt" idx="220"/>
          </p:nvPr>
        </p:nvSpPr>
        <p:spPr/>
        <p:txBody>
          <a:bodyPr/>
          <a:p>
            <a:r>
              <a:rPr lang="fr-FR"/>
              <a:t/>
            </a: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61">
    <p:spTree>
      <p:nvGrpSpPr>
        <p:cNvPr id="1" name=""/>
        <p:cNvGrpSpPr/>
        <p:nvPr/>
      </p:nvGrpSpPr>
      <p:grpSpPr>
        <a:xfrm>
          <a:off x="0" y="0"/>
          <a:ext cx="0" cy="0"/>
          <a:chOff x="0" y="0"/>
          <a:chExt cx="0" cy="0"/>
        </a:xfrm>
      </p:grpSpPr>
      <p:sp>
        <p:nvSpPr>
          <p:cNvPr id="2" name="PlaceHolder 1"/>
          <p:cNvSpPr>
            <a:spLocks noGrp="1"/>
          </p:cNvSpPr>
          <p:nvPr>
            <p:ph type="ftr" idx="224"/>
          </p:nvPr>
        </p:nvSpPr>
        <p:spPr/>
        <p:txBody>
          <a:bodyPr/>
          <a:p>
            <a:r>
              <a:t>Footer</a:t>
            </a:r>
          </a:p>
        </p:txBody>
      </p:sp>
      <p:sp>
        <p:nvSpPr>
          <p:cNvPr id="3" name="PlaceHolder 2"/>
          <p:cNvSpPr>
            <a:spLocks noGrp="1"/>
          </p:cNvSpPr>
          <p:nvPr>
            <p:ph type="sldNum" idx="225"/>
          </p:nvPr>
        </p:nvSpPr>
        <p:spPr/>
        <p:txBody>
          <a:bodyPr/>
          <a:p>
            <a:fld id="{DDDC73D9-3811-4656-8B28-A5EB154F7576}" type="slidenum">
              <a:t>&lt;#&gt;</a:t>
            </a:fld>
          </a:p>
        </p:txBody>
      </p:sp>
      <p:sp>
        <p:nvSpPr>
          <p:cNvPr id="4" name="PlaceHolder 3"/>
          <p:cNvSpPr>
            <a:spLocks noGrp="1"/>
          </p:cNvSpPr>
          <p:nvPr>
            <p:ph type="dt" idx="223"/>
          </p:nvPr>
        </p:nvSpPr>
        <p:spPr/>
        <p:txBody>
          <a:bodyPr/>
          <a:p>
            <a:r>
              <a:rPr lang="fr-FR"/>
              <a:t/>
            </a: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62">
    <p:spTree>
      <p:nvGrpSpPr>
        <p:cNvPr id="1" name=""/>
        <p:cNvGrpSpPr/>
        <p:nvPr/>
      </p:nvGrpSpPr>
      <p:grpSpPr>
        <a:xfrm>
          <a:off x="0" y="0"/>
          <a:ext cx="0" cy="0"/>
          <a:chOff x="0" y="0"/>
          <a:chExt cx="0" cy="0"/>
        </a:xfrm>
      </p:grpSpPr>
      <p:sp>
        <p:nvSpPr>
          <p:cNvPr id="46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227"/>
          </p:nvPr>
        </p:nvSpPr>
        <p:spPr/>
        <p:txBody>
          <a:bodyPr/>
          <a:p>
            <a:r>
              <a:t>Footer</a:t>
            </a:r>
          </a:p>
        </p:txBody>
      </p:sp>
      <p:sp>
        <p:nvSpPr>
          <p:cNvPr id="4" name="PlaceHolder 3"/>
          <p:cNvSpPr>
            <a:spLocks noGrp="1"/>
          </p:cNvSpPr>
          <p:nvPr>
            <p:ph type="sldNum" idx="228"/>
          </p:nvPr>
        </p:nvSpPr>
        <p:spPr/>
        <p:txBody>
          <a:bodyPr/>
          <a:p>
            <a:fld id="{4573B13F-7E97-4F9F-AF50-2F73156A5150}" type="slidenum">
              <a:t>&lt;#&gt;</a:t>
            </a:fld>
          </a:p>
        </p:txBody>
      </p:sp>
      <p:sp>
        <p:nvSpPr>
          <p:cNvPr id="5" name="PlaceHolder 4"/>
          <p:cNvSpPr>
            <a:spLocks noGrp="1"/>
          </p:cNvSpPr>
          <p:nvPr>
            <p:ph type="dt" idx="226"/>
          </p:nvPr>
        </p:nvSpPr>
        <p:spPr/>
        <p:txBody>
          <a:bodyPr/>
          <a:p>
            <a:r>
              <a:rPr lang="fr-FR"/>
              <a:t/>
            </a: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63">
    <p:spTree>
      <p:nvGrpSpPr>
        <p:cNvPr id="1" name=""/>
        <p:cNvGrpSpPr/>
        <p:nvPr/>
      </p:nvGrpSpPr>
      <p:grpSpPr>
        <a:xfrm>
          <a:off x="0" y="0"/>
          <a:ext cx="0" cy="0"/>
          <a:chOff x="0" y="0"/>
          <a:chExt cx="0" cy="0"/>
        </a:xfrm>
      </p:grpSpPr>
      <p:sp>
        <p:nvSpPr>
          <p:cNvPr id="2" name="PlaceHolder 1"/>
          <p:cNvSpPr>
            <a:spLocks noGrp="1"/>
          </p:cNvSpPr>
          <p:nvPr>
            <p:ph type="ftr" idx="230"/>
          </p:nvPr>
        </p:nvSpPr>
        <p:spPr/>
        <p:txBody>
          <a:bodyPr/>
          <a:p>
            <a:r>
              <a:t>Footer</a:t>
            </a:r>
          </a:p>
        </p:txBody>
      </p:sp>
      <p:sp>
        <p:nvSpPr>
          <p:cNvPr id="3" name="PlaceHolder 2"/>
          <p:cNvSpPr>
            <a:spLocks noGrp="1"/>
          </p:cNvSpPr>
          <p:nvPr>
            <p:ph type="sldNum" idx="231"/>
          </p:nvPr>
        </p:nvSpPr>
        <p:spPr/>
        <p:txBody>
          <a:bodyPr/>
          <a:p>
            <a:fld id="{7910D9CD-DE71-4E63-8F22-75FC7268BC54}" type="slidenum">
              <a:t>&lt;#&gt;</a:t>
            </a:fld>
          </a:p>
        </p:txBody>
      </p:sp>
      <p:sp>
        <p:nvSpPr>
          <p:cNvPr id="4" name="PlaceHolder 3"/>
          <p:cNvSpPr>
            <a:spLocks noGrp="1"/>
          </p:cNvSpPr>
          <p:nvPr>
            <p:ph type="dt" idx="229"/>
          </p:nvPr>
        </p:nvSpPr>
        <p:spPr/>
        <p:txBody>
          <a:bodyPr/>
          <a:p>
            <a:r>
              <a:rPr lang="fr-FR"/>
              <a:t/>
            </a: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64">
    <p:spTree>
      <p:nvGrpSpPr>
        <p:cNvPr id="1" name=""/>
        <p:cNvGrpSpPr/>
        <p:nvPr/>
      </p:nvGrpSpPr>
      <p:grpSpPr>
        <a:xfrm>
          <a:off x="0" y="0"/>
          <a:ext cx="0" cy="0"/>
          <a:chOff x="0" y="0"/>
          <a:chExt cx="0" cy="0"/>
        </a:xfrm>
      </p:grpSpPr>
      <p:sp>
        <p:nvSpPr>
          <p:cNvPr id="2" name="PlaceHolder 1"/>
          <p:cNvSpPr>
            <a:spLocks noGrp="1"/>
          </p:cNvSpPr>
          <p:nvPr>
            <p:ph type="ftr" idx="233"/>
          </p:nvPr>
        </p:nvSpPr>
        <p:spPr/>
        <p:txBody>
          <a:bodyPr/>
          <a:p>
            <a:r>
              <a:t>Footer</a:t>
            </a:r>
          </a:p>
        </p:txBody>
      </p:sp>
      <p:sp>
        <p:nvSpPr>
          <p:cNvPr id="3" name="PlaceHolder 2"/>
          <p:cNvSpPr>
            <a:spLocks noGrp="1"/>
          </p:cNvSpPr>
          <p:nvPr>
            <p:ph type="sldNum" idx="234"/>
          </p:nvPr>
        </p:nvSpPr>
        <p:spPr/>
        <p:txBody>
          <a:bodyPr/>
          <a:p>
            <a:fld id="{0D71AE33-CF01-4CF6-865A-F3E1CADC6315}" type="slidenum">
              <a:t>&lt;#&gt;</a:t>
            </a:fld>
          </a:p>
        </p:txBody>
      </p:sp>
      <p:sp>
        <p:nvSpPr>
          <p:cNvPr id="4" name="PlaceHolder 3"/>
          <p:cNvSpPr>
            <a:spLocks noGrp="1"/>
          </p:cNvSpPr>
          <p:nvPr>
            <p:ph type="dt" idx="232"/>
          </p:nvPr>
        </p:nvSpPr>
        <p:spPr/>
        <p:txBody>
          <a:bodyPr/>
          <a:p>
            <a:r>
              <a:rPr lang="fr-FR"/>
              <a:t/>
            </a: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65">
    <p:spTree>
      <p:nvGrpSpPr>
        <p:cNvPr id="1" name=""/>
        <p:cNvGrpSpPr/>
        <p:nvPr/>
      </p:nvGrpSpPr>
      <p:grpSpPr>
        <a:xfrm>
          <a:off x="0" y="0"/>
          <a:ext cx="0" cy="0"/>
          <a:chOff x="0" y="0"/>
          <a:chExt cx="0" cy="0"/>
        </a:xfrm>
      </p:grpSpPr>
      <p:sp>
        <p:nvSpPr>
          <p:cNvPr id="2" name="PlaceHolder 1"/>
          <p:cNvSpPr>
            <a:spLocks noGrp="1"/>
          </p:cNvSpPr>
          <p:nvPr>
            <p:ph type="ftr" idx="236"/>
          </p:nvPr>
        </p:nvSpPr>
        <p:spPr/>
        <p:txBody>
          <a:bodyPr/>
          <a:p>
            <a:r>
              <a:t>Footer</a:t>
            </a:r>
          </a:p>
        </p:txBody>
      </p:sp>
      <p:sp>
        <p:nvSpPr>
          <p:cNvPr id="3" name="PlaceHolder 2"/>
          <p:cNvSpPr>
            <a:spLocks noGrp="1"/>
          </p:cNvSpPr>
          <p:nvPr>
            <p:ph type="sldNum" idx="237"/>
          </p:nvPr>
        </p:nvSpPr>
        <p:spPr/>
        <p:txBody>
          <a:bodyPr/>
          <a:p>
            <a:fld id="{0AD74D90-2E03-438F-B8D0-7CC336E1B20C}" type="slidenum">
              <a:t>&lt;#&gt;</a:t>
            </a:fld>
          </a:p>
        </p:txBody>
      </p:sp>
      <p:sp>
        <p:nvSpPr>
          <p:cNvPr id="4" name="PlaceHolder 3"/>
          <p:cNvSpPr>
            <a:spLocks noGrp="1"/>
          </p:cNvSpPr>
          <p:nvPr>
            <p:ph type="dt" idx="235"/>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ux contenus">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5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23"/>
          </p:nvPr>
        </p:nvSpPr>
        <p:spPr/>
        <p:txBody>
          <a:bodyPr/>
          <a:p>
            <a:r>
              <a:t>Footer</a:t>
            </a:r>
          </a:p>
        </p:txBody>
      </p:sp>
      <p:sp>
        <p:nvSpPr>
          <p:cNvPr id="6" name="PlaceHolder 5"/>
          <p:cNvSpPr>
            <a:spLocks noGrp="1"/>
          </p:cNvSpPr>
          <p:nvPr>
            <p:ph type="sldNum" idx="24"/>
          </p:nvPr>
        </p:nvSpPr>
        <p:spPr/>
        <p:txBody>
          <a:bodyPr/>
          <a:p>
            <a:fld id="{E6F9355A-3944-4DB1-903B-6DA1EFE30E73}" type="slidenum">
              <a:t>&lt;#&gt;</a:t>
            </a:fld>
          </a:p>
        </p:txBody>
      </p:sp>
      <p:sp>
        <p:nvSpPr>
          <p:cNvPr id="7" name="PlaceHolder 6"/>
          <p:cNvSpPr>
            <a:spLocks noGrp="1"/>
          </p:cNvSpPr>
          <p:nvPr>
            <p:ph type="dt" idx="22"/>
          </p:nvPr>
        </p:nvSpPr>
        <p:spPr/>
        <p:txBody>
          <a:bodyPr/>
          <a:p>
            <a:r>
              <a:rPr lang="fr-FR"/>
              <a:t/>
            </a: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66">
    <p:spTree>
      <p:nvGrpSpPr>
        <p:cNvPr id="1" name=""/>
        <p:cNvGrpSpPr/>
        <p:nvPr/>
      </p:nvGrpSpPr>
      <p:grpSpPr>
        <a:xfrm>
          <a:off x="0" y="0"/>
          <a:ext cx="0" cy="0"/>
          <a:chOff x="0" y="0"/>
          <a:chExt cx="0" cy="0"/>
        </a:xfrm>
      </p:grpSpPr>
      <p:sp>
        <p:nvSpPr>
          <p:cNvPr id="49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49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239"/>
          </p:nvPr>
        </p:nvSpPr>
        <p:spPr/>
        <p:txBody>
          <a:bodyPr/>
          <a:p>
            <a:r>
              <a:t>Footer</a:t>
            </a:r>
          </a:p>
        </p:txBody>
      </p:sp>
      <p:sp>
        <p:nvSpPr>
          <p:cNvPr id="5" name="PlaceHolder 4"/>
          <p:cNvSpPr>
            <a:spLocks noGrp="1"/>
          </p:cNvSpPr>
          <p:nvPr>
            <p:ph type="sldNum" idx="240"/>
          </p:nvPr>
        </p:nvSpPr>
        <p:spPr/>
        <p:txBody>
          <a:bodyPr/>
          <a:p>
            <a:fld id="{B9B47D7A-579E-46F5-8A25-38C005A2B726}" type="slidenum">
              <a:t>&lt;#&gt;</a:t>
            </a:fld>
          </a:p>
        </p:txBody>
      </p:sp>
      <p:sp>
        <p:nvSpPr>
          <p:cNvPr id="6" name="PlaceHolder 5"/>
          <p:cNvSpPr>
            <a:spLocks noGrp="1"/>
          </p:cNvSpPr>
          <p:nvPr>
            <p:ph type="dt" idx="238"/>
          </p:nvPr>
        </p:nvSpPr>
        <p:spPr/>
        <p:txBody>
          <a:bodyPr/>
          <a:p>
            <a:r>
              <a:rPr lang="fr-FR"/>
              <a:t/>
            </a: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67">
    <p:spTree>
      <p:nvGrpSpPr>
        <p:cNvPr id="1" name=""/>
        <p:cNvGrpSpPr/>
        <p:nvPr/>
      </p:nvGrpSpPr>
      <p:grpSpPr>
        <a:xfrm>
          <a:off x="0" y="0"/>
          <a:ext cx="0" cy="0"/>
          <a:chOff x="0" y="0"/>
          <a:chExt cx="0" cy="0"/>
        </a:xfrm>
      </p:grpSpPr>
      <p:sp>
        <p:nvSpPr>
          <p:cNvPr id="2" name="PlaceHolder 1"/>
          <p:cNvSpPr>
            <a:spLocks noGrp="1"/>
          </p:cNvSpPr>
          <p:nvPr>
            <p:ph type="ftr" idx="242"/>
          </p:nvPr>
        </p:nvSpPr>
        <p:spPr/>
        <p:txBody>
          <a:bodyPr/>
          <a:p>
            <a:r>
              <a:t>Footer</a:t>
            </a:r>
          </a:p>
        </p:txBody>
      </p:sp>
      <p:sp>
        <p:nvSpPr>
          <p:cNvPr id="3" name="PlaceHolder 2"/>
          <p:cNvSpPr>
            <a:spLocks noGrp="1"/>
          </p:cNvSpPr>
          <p:nvPr>
            <p:ph type="sldNum" idx="243"/>
          </p:nvPr>
        </p:nvSpPr>
        <p:spPr/>
        <p:txBody>
          <a:bodyPr/>
          <a:p>
            <a:fld id="{5F5444FD-B9A4-498A-8C1D-F2A93A5D3747}" type="slidenum">
              <a:t>&lt;#&gt;</a:t>
            </a:fld>
          </a:p>
        </p:txBody>
      </p:sp>
      <p:sp>
        <p:nvSpPr>
          <p:cNvPr id="4" name="PlaceHolder 3"/>
          <p:cNvSpPr>
            <a:spLocks noGrp="1"/>
          </p:cNvSpPr>
          <p:nvPr>
            <p:ph type="dt" idx="241"/>
          </p:nvPr>
        </p:nvSpPr>
        <p:spPr/>
        <p:txBody>
          <a:bodyPr/>
          <a:p>
            <a:r>
              <a:rPr lang="fr-FR"/>
              <a:t/>
            </a: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68">
    <p:spTree>
      <p:nvGrpSpPr>
        <p:cNvPr id="1" name=""/>
        <p:cNvGrpSpPr/>
        <p:nvPr/>
      </p:nvGrpSpPr>
      <p:grpSpPr>
        <a:xfrm>
          <a:off x="0" y="0"/>
          <a:ext cx="0" cy="0"/>
          <a:chOff x="0" y="0"/>
          <a:chExt cx="0" cy="0"/>
        </a:xfrm>
      </p:grpSpPr>
      <p:sp>
        <p:nvSpPr>
          <p:cNvPr id="2" name="PlaceHolder 1"/>
          <p:cNvSpPr>
            <a:spLocks noGrp="1"/>
          </p:cNvSpPr>
          <p:nvPr>
            <p:ph type="ftr" idx="245"/>
          </p:nvPr>
        </p:nvSpPr>
        <p:spPr/>
        <p:txBody>
          <a:bodyPr/>
          <a:p>
            <a:r>
              <a:t>Footer</a:t>
            </a:r>
          </a:p>
        </p:txBody>
      </p:sp>
      <p:sp>
        <p:nvSpPr>
          <p:cNvPr id="3" name="PlaceHolder 2"/>
          <p:cNvSpPr>
            <a:spLocks noGrp="1"/>
          </p:cNvSpPr>
          <p:nvPr>
            <p:ph type="sldNum" idx="246"/>
          </p:nvPr>
        </p:nvSpPr>
        <p:spPr/>
        <p:txBody>
          <a:bodyPr/>
          <a:p>
            <a:fld id="{D7EDD98C-F26F-465F-925D-68F7067E6C1E}" type="slidenum">
              <a:t>&lt;#&gt;</a:t>
            </a:fld>
          </a:p>
        </p:txBody>
      </p:sp>
      <p:sp>
        <p:nvSpPr>
          <p:cNvPr id="4" name="PlaceHolder 3"/>
          <p:cNvSpPr>
            <a:spLocks noGrp="1"/>
          </p:cNvSpPr>
          <p:nvPr>
            <p:ph type="dt" idx="244"/>
          </p:nvPr>
        </p:nvSpPr>
        <p:spPr/>
        <p:txBody>
          <a:bodyPr/>
          <a:p>
            <a:r>
              <a:rPr lang="fr-FR"/>
              <a:t/>
            </a: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69">
    <p:spTree>
      <p:nvGrpSpPr>
        <p:cNvPr id="1" name=""/>
        <p:cNvGrpSpPr/>
        <p:nvPr/>
      </p:nvGrpSpPr>
      <p:grpSpPr>
        <a:xfrm>
          <a:off x="0" y="0"/>
          <a:ext cx="0" cy="0"/>
          <a:chOff x="0" y="0"/>
          <a:chExt cx="0" cy="0"/>
        </a:xfrm>
      </p:grpSpPr>
      <p:sp>
        <p:nvSpPr>
          <p:cNvPr id="50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50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248"/>
          </p:nvPr>
        </p:nvSpPr>
        <p:spPr/>
        <p:txBody>
          <a:bodyPr/>
          <a:p>
            <a:r>
              <a:t>Footer</a:t>
            </a:r>
          </a:p>
        </p:txBody>
      </p:sp>
      <p:sp>
        <p:nvSpPr>
          <p:cNvPr id="5" name="PlaceHolder 4"/>
          <p:cNvSpPr>
            <a:spLocks noGrp="1"/>
          </p:cNvSpPr>
          <p:nvPr>
            <p:ph type="sldNum" idx="249"/>
          </p:nvPr>
        </p:nvSpPr>
        <p:spPr/>
        <p:txBody>
          <a:bodyPr/>
          <a:p>
            <a:fld id="{11A7D439-B1FD-4EA7-8CC8-D709C9B1DBDB}" type="slidenum">
              <a:t>&lt;#&gt;</a:t>
            </a:fld>
          </a:p>
        </p:txBody>
      </p:sp>
      <p:sp>
        <p:nvSpPr>
          <p:cNvPr id="6" name="PlaceHolder 5"/>
          <p:cNvSpPr>
            <a:spLocks noGrp="1"/>
          </p:cNvSpPr>
          <p:nvPr>
            <p:ph type="dt" idx="247"/>
          </p:nvPr>
        </p:nvSpPr>
        <p:spPr/>
        <p:txBody>
          <a:bodyPr/>
          <a:p>
            <a:r>
              <a:rPr lang="fr-FR"/>
              <a:t/>
            </a: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70">
    <p:spTree>
      <p:nvGrpSpPr>
        <p:cNvPr id="1" name=""/>
        <p:cNvGrpSpPr/>
        <p:nvPr/>
      </p:nvGrpSpPr>
      <p:grpSpPr>
        <a:xfrm>
          <a:off x="0" y="0"/>
          <a:ext cx="0" cy="0"/>
          <a:chOff x="0" y="0"/>
          <a:chExt cx="0" cy="0"/>
        </a:xfrm>
      </p:grpSpPr>
      <p:sp>
        <p:nvSpPr>
          <p:cNvPr id="2" name="PlaceHolder 1"/>
          <p:cNvSpPr>
            <a:spLocks noGrp="1"/>
          </p:cNvSpPr>
          <p:nvPr>
            <p:ph type="ftr" idx="251"/>
          </p:nvPr>
        </p:nvSpPr>
        <p:spPr/>
        <p:txBody>
          <a:bodyPr/>
          <a:p>
            <a:r>
              <a:t>Footer</a:t>
            </a:r>
          </a:p>
        </p:txBody>
      </p:sp>
      <p:sp>
        <p:nvSpPr>
          <p:cNvPr id="3" name="PlaceHolder 2"/>
          <p:cNvSpPr>
            <a:spLocks noGrp="1"/>
          </p:cNvSpPr>
          <p:nvPr>
            <p:ph type="sldNum" idx="252"/>
          </p:nvPr>
        </p:nvSpPr>
        <p:spPr/>
        <p:txBody>
          <a:bodyPr/>
          <a:p>
            <a:fld id="{27BCDBB2-3F3B-4A70-9B82-0E61597905D8}" type="slidenum">
              <a:t>&lt;#&gt;</a:t>
            </a:fld>
          </a:p>
        </p:txBody>
      </p:sp>
      <p:sp>
        <p:nvSpPr>
          <p:cNvPr id="4" name="PlaceHolder 3"/>
          <p:cNvSpPr>
            <a:spLocks noGrp="1"/>
          </p:cNvSpPr>
          <p:nvPr>
            <p:ph type="dt" idx="250"/>
          </p:nvPr>
        </p:nvSpPr>
        <p:spPr/>
        <p:txBody>
          <a:bodyPr/>
          <a:p>
            <a:r>
              <a:rPr lang="fr-FR"/>
              <a:t/>
            </a: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71">
    <p:spTree>
      <p:nvGrpSpPr>
        <p:cNvPr id="1" name=""/>
        <p:cNvGrpSpPr/>
        <p:nvPr/>
      </p:nvGrpSpPr>
      <p:grpSpPr>
        <a:xfrm>
          <a:off x="0" y="0"/>
          <a:ext cx="0" cy="0"/>
          <a:chOff x="0" y="0"/>
          <a:chExt cx="0" cy="0"/>
        </a:xfrm>
      </p:grpSpPr>
      <p:sp>
        <p:nvSpPr>
          <p:cNvPr id="52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52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2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254"/>
          </p:nvPr>
        </p:nvSpPr>
        <p:spPr/>
        <p:txBody>
          <a:bodyPr/>
          <a:p>
            <a:r>
              <a:t>Footer</a:t>
            </a:r>
          </a:p>
        </p:txBody>
      </p:sp>
      <p:sp>
        <p:nvSpPr>
          <p:cNvPr id="6" name="PlaceHolder 5"/>
          <p:cNvSpPr>
            <a:spLocks noGrp="1"/>
          </p:cNvSpPr>
          <p:nvPr>
            <p:ph type="sldNum" idx="255"/>
          </p:nvPr>
        </p:nvSpPr>
        <p:spPr/>
        <p:txBody>
          <a:bodyPr/>
          <a:p>
            <a:fld id="{6747F633-07BE-46BC-BA4E-E132582FD42A}" type="slidenum">
              <a:t>&lt;#&gt;</a:t>
            </a:fld>
          </a:p>
        </p:txBody>
      </p:sp>
      <p:sp>
        <p:nvSpPr>
          <p:cNvPr id="7" name="PlaceHolder 6"/>
          <p:cNvSpPr>
            <a:spLocks noGrp="1"/>
          </p:cNvSpPr>
          <p:nvPr>
            <p:ph type="dt" idx="253"/>
          </p:nvPr>
        </p:nvSpPr>
        <p:spPr/>
        <p:txBody>
          <a:bodyPr/>
          <a:p>
            <a:r>
              <a:rPr lang="fr-FR"/>
              <a:t/>
            </a:r>
          </a:p>
        </p:txBody>
      </p:sp>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72">
    <p:spTree>
      <p:nvGrpSpPr>
        <p:cNvPr id="1" name=""/>
        <p:cNvGrpSpPr/>
        <p:nvPr/>
      </p:nvGrpSpPr>
      <p:grpSpPr>
        <a:xfrm>
          <a:off x="0" y="0"/>
          <a:ext cx="0" cy="0"/>
          <a:chOff x="0" y="0"/>
          <a:chExt cx="0" cy="0"/>
        </a:xfrm>
      </p:grpSpPr>
      <p:sp>
        <p:nvSpPr>
          <p:cNvPr id="2" name="PlaceHolder 1"/>
          <p:cNvSpPr>
            <a:spLocks noGrp="1"/>
          </p:cNvSpPr>
          <p:nvPr>
            <p:ph type="ftr" idx="257"/>
          </p:nvPr>
        </p:nvSpPr>
        <p:spPr/>
        <p:txBody>
          <a:bodyPr/>
          <a:p>
            <a:r>
              <a:t>Footer</a:t>
            </a:r>
          </a:p>
        </p:txBody>
      </p:sp>
      <p:sp>
        <p:nvSpPr>
          <p:cNvPr id="3" name="PlaceHolder 2"/>
          <p:cNvSpPr>
            <a:spLocks noGrp="1"/>
          </p:cNvSpPr>
          <p:nvPr>
            <p:ph type="sldNum" idx="258"/>
          </p:nvPr>
        </p:nvSpPr>
        <p:spPr/>
        <p:txBody>
          <a:bodyPr/>
          <a:p>
            <a:fld id="{A095DFC7-EC46-4C84-B0DD-4CABFE135CCA}" type="slidenum">
              <a:t>&lt;#&gt;</a:t>
            </a:fld>
          </a:p>
        </p:txBody>
      </p:sp>
      <p:sp>
        <p:nvSpPr>
          <p:cNvPr id="4" name="PlaceHolder 3"/>
          <p:cNvSpPr>
            <a:spLocks noGrp="1"/>
          </p:cNvSpPr>
          <p:nvPr>
            <p:ph type="dt" idx="256"/>
          </p:nvPr>
        </p:nvSpPr>
        <p:spPr/>
        <p:txBody>
          <a:bodyPr/>
          <a:p>
            <a:r>
              <a:rPr lang="fr-FR"/>
              <a:t/>
            </a: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73">
    <p:spTree>
      <p:nvGrpSpPr>
        <p:cNvPr id="1" name=""/>
        <p:cNvGrpSpPr/>
        <p:nvPr/>
      </p:nvGrpSpPr>
      <p:grpSpPr>
        <a:xfrm>
          <a:off x="0" y="0"/>
          <a:ext cx="0" cy="0"/>
          <a:chOff x="0" y="0"/>
          <a:chExt cx="0" cy="0"/>
        </a:xfrm>
      </p:grpSpPr>
      <p:sp>
        <p:nvSpPr>
          <p:cNvPr id="53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260"/>
          </p:nvPr>
        </p:nvSpPr>
        <p:spPr/>
        <p:txBody>
          <a:bodyPr/>
          <a:p>
            <a:r>
              <a:t>Footer</a:t>
            </a:r>
          </a:p>
        </p:txBody>
      </p:sp>
      <p:sp>
        <p:nvSpPr>
          <p:cNvPr id="4" name="PlaceHolder 3"/>
          <p:cNvSpPr>
            <a:spLocks noGrp="1"/>
          </p:cNvSpPr>
          <p:nvPr>
            <p:ph type="sldNum" idx="261"/>
          </p:nvPr>
        </p:nvSpPr>
        <p:spPr/>
        <p:txBody>
          <a:bodyPr/>
          <a:p>
            <a:fld id="{EA830F77-7344-45E2-9AA2-66987F8C166A}" type="slidenum">
              <a:t>&lt;#&gt;</a:t>
            </a:fld>
          </a:p>
        </p:txBody>
      </p:sp>
      <p:sp>
        <p:nvSpPr>
          <p:cNvPr id="5" name="PlaceHolder 4"/>
          <p:cNvSpPr>
            <a:spLocks noGrp="1"/>
          </p:cNvSpPr>
          <p:nvPr>
            <p:ph type="dt" idx="259"/>
          </p:nvPr>
        </p:nvSpPr>
        <p:spPr/>
        <p:txBody>
          <a:bodyPr/>
          <a:p>
            <a:r>
              <a:rPr lang="fr-FR"/>
              <a:t/>
            </a: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74">
    <p:spTree>
      <p:nvGrpSpPr>
        <p:cNvPr id="1" name=""/>
        <p:cNvGrpSpPr/>
        <p:nvPr/>
      </p:nvGrpSpPr>
      <p:grpSpPr>
        <a:xfrm>
          <a:off x="0" y="0"/>
          <a:ext cx="0" cy="0"/>
          <a:chOff x="0" y="0"/>
          <a:chExt cx="0" cy="0"/>
        </a:xfrm>
      </p:grpSpPr>
      <p:sp>
        <p:nvSpPr>
          <p:cNvPr id="2" name="PlaceHolder 1"/>
          <p:cNvSpPr>
            <a:spLocks noGrp="1"/>
          </p:cNvSpPr>
          <p:nvPr>
            <p:ph type="ftr" idx="263"/>
          </p:nvPr>
        </p:nvSpPr>
        <p:spPr/>
        <p:txBody>
          <a:bodyPr/>
          <a:p>
            <a:r>
              <a:t>Footer</a:t>
            </a:r>
          </a:p>
        </p:txBody>
      </p:sp>
      <p:sp>
        <p:nvSpPr>
          <p:cNvPr id="3" name="PlaceHolder 2"/>
          <p:cNvSpPr>
            <a:spLocks noGrp="1"/>
          </p:cNvSpPr>
          <p:nvPr>
            <p:ph type="sldNum" idx="264"/>
          </p:nvPr>
        </p:nvSpPr>
        <p:spPr/>
        <p:txBody>
          <a:bodyPr/>
          <a:p>
            <a:fld id="{409CC259-791C-4AA1-BEAC-0B0C6AAC32FC}" type="slidenum">
              <a:t>&lt;#&gt;</a:t>
            </a:fld>
          </a:p>
        </p:txBody>
      </p:sp>
      <p:sp>
        <p:nvSpPr>
          <p:cNvPr id="4" name="PlaceHolder 3"/>
          <p:cNvSpPr>
            <a:spLocks noGrp="1"/>
          </p:cNvSpPr>
          <p:nvPr>
            <p:ph type="dt" idx="262"/>
          </p:nvPr>
        </p:nvSpPr>
        <p:spPr/>
        <p:txBody>
          <a:bodyPr/>
          <a:p>
            <a:r>
              <a:rPr lang="fr-FR"/>
              <a:t/>
            </a: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75">
    <p:spTree>
      <p:nvGrpSpPr>
        <p:cNvPr id="1" name=""/>
        <p:cNvGrpSpPr/>
        <p:nvPr/>
      </p:nvGrpSpPr>
      <p:grpSpPr>
        <a:xfrm>
          <a:off x="0" y="0"/>
          <a:ext cx="0" cy="0"/>
          <a:chOff x="0" y="0"/>
          <a:chExt cx="0" cy="0"/>
        </a:xfrm>
      </p:grpSpPr>
      <p:sp>
        <p:nvSpPr>
          <p:cNvPr id="2" name="PlaceHolder 1"/>
          <p:cNvSpPr>
            <a:spLocks noGrp="1"/>
          </p:cNvSpPr>
          <p:nvPr>
            <p:ph type="ftr" idx="266"/>
          </p:nvPr>
        </p:nvSpPr>
        <p:spPr/>
        <p:txBody>
          <a:bodyPr/>
          <a:p>
            <a:r>
              <a:t>Footer</a:t>
            </a:r>
          </a:p>
        </p:txBody>
      </p:sp>
      <p:sp>
        <p:nvSpPr>
          <p:cNvPr id="3" name="PlaceHolder 2"/>
          <p:cNvSpPr>
            <a:spLocks noGrp="1"/>
          </p:cNvSpPr>
          <p:nvPr>
            <p:ph type="sldNum" idx="267"/>
          </p:nvPr>
        </p:nvSpPr>
        <p:spPr/>
        <p:txBody>
          <a:bodyPr/>
          <a:p>
            <a:fld id="{23AD5A29-F222-4D02-BA27-1FE0664EB770}" type="slidenum">
              <a:t>&lt;#&gt;</a:t>
            </a:fld>
          </a:p>
        </p:txBody>
      </p:sp>
      <p:sp>
        <p:nvSpPr>
          <p:cNvPr id="4" name="PlaceHolder 3"/>
          <p:cNvSpPr>
            <a:spLocks noGrp="1"/>
          </p:cNvSpPr>
          <p:nvPr>
            <p:ph type="dt" idx="265"/>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aison">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
        <p:nvSpPr>
          <p:cNvPr id="3" name="PlaceHolder 2"/>
          <p:cNvSpPr>
            <a:spLocks noGrp="1"/>
          </p:cNvSpPr>
          <p:nvPr>
            <p:ph type="sldNum" idx="27"/>
          </p:nvPr>
        </p:nvSpPr>
        <p:spPr/>
        <p:txBody>
          <a:bodyPr/>
          <a:p>
            <a:fld id="{5844B5B6-BD3E-4E53-B836-802945347B6F}" type="slidenum">
              <a:t>&lt;#&gt;</a:t>
            </a:fld>
          </a:p>
        </p:txBody>
      </p:sp>
      <p:sp>
        <p:nvSpPr>
          <p:cNvPr id="4" name="PlaceHolder 3"/>
          <p:cNvSpPr>
            <a:spLocks noGrp="1"/>
          </p:cNvSpPr>
          <p:nvPr>
            <p:ph type="dt" idx="25"/>
          </p:nvPr>
        </p:nvSpPr>
        <p:spPr/>
        <p:txBody>
          <a:bodyPr/>
          <a:p>
            <a:r>
              <a:rPr lang="fr-FR"/>
              <a:t/>
            </a: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76">
    <p:spTree>
      <p:nvGrpSpPr>
        <p:cNvPr id="1" name=""/>
        <p:cNvGrpSpPr/>
        <p:nvPr/>
      </p:nvGrpSpPr>
      <p:grpSpPr>
        <a:xfrm>
          <a:off x="0" y="0"/>
          <a:ext cx="0" cy="0"/>
          <a:chOff x="0" y="0"/>
          <a:chExt cx="0" cy="0"/>
        </a:xfrm>
      </p:grpSpPr>
      <p:sp>
        <p:nvSpPr>
          <p:cNvPr id="2" name="PlaceHolder 1"/>
          <p:cNvSpPr>
            <a:spLocks noGrp="1"/>
          </p:cNvSpPr>
          <p:nvPr>
            <p:ph type="ftr" idx="269"/>
          </p:nvPr>
        </p:nvSpPr>
        <p:spPr/>
        <p:txBody>
          <a:bodyPr/>
          <a:p>
            <a:r>
              <a:t>Footer</a:t>
            </a:r>
          </a:p>
        </p:txBody>
      </p:sp>
      <p:sp>
        <p:nvSpPr>
          <p:cNvPr id="3" name="PlaceHolder 2"/>
          <p:cNvSpPr>
            <a:spLocks noGrp="1"/>
          </p:cNvSpPr>
          <p:nvPr>
            <p:ph type="sldNum" idx="270"/>
          </p:nvPr>
        </p:nvSpPr>
        <p:spPr/>
        <p:txBody>
          <a:bodyPr/>
          <a:p>
            <a:fld id="{0D6B1A59-E69D-49E7-BEC0-6A2C5932330F}" type="slidenum">
              <a:t>&lt;#&gt;</a:t>
            </a:fld>
          </a:p>
        </p:txBody>
      </p:sp>
      <p:sp>
        <p:nvSpPr>
          <p:cNvPr id="4" name="PlaceHolder 3"/>
          <p:cNvSpPr>
            <a:spLocks noGrp="1"/>
          </p:cNvSpPr>
          <p:nvPr>
            <p:ph type="dt" idx="268"/>
          </p:nvPr>
        </p:nvSpPr>
        <p:spPr/>
        <p:txBody>
          <a:bodyPr/>
          <a:p>
            <a:r>
              <a:rPr lang="fr-FR"/>
              <a:t/>
            </a: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77">
    <p:spTree>
      <p:nvGrpSpPr>
        <p:cNvPr id="1" name=""/>
        <p:cNvGrpSpPr/>
        <p:nvPr/>
      </p:nvGrpSpPr>
      <p:grpSpPr>
        <a:xfrm>
          <a:off x="0" y="0"/>
          <a:ext cx="0" cy="0"/>
          <a:chOff x="0" y="0"/>
          <a:chExt cx="0" cy="0"/>
        </a:xfrm>
      </p:grpSpPr>
      <p:sp>
        <p:nvSpPr>
          <p:cNvPr id="55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558"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272"/>
          </p:nvPr>
        </p:nvSpPr>
        <p:spPr/>
        <p:txBody>
          <a:bodyPr/>
          <a:p>
            <a:r>
              <a:t>Footer</a:t>
            </a:r>
          </a:p>
        </p:txBody>
      </p:sp>
      <p:sp>
        <p:nvSpPr>
          <p:cNvPr id="5" name="PlaceHolder 4"/>
          <p:cNvSpPr>
            <a:spLocks noGrp="1"/>
          </p:cNvSpPr>
          <p:nvPr>
            <p:ph type="sldNum" idx="273"/>
          </p:nvPr>
        </p:nvSpPr>
        <p:spPr/>
        <p:txBody>
          <a:bodyPr/>
          <a:p>
            <a:fld id="{FA36D675-A63F-4E83-ACBE-79ED9BDB8B0A}" type="slidenum">
              <a:t>&lt;#&gt;</a:t>
            </a:fld>
          </a:p>
        </p:txBody>
      </p:sp>
      <p:sp>
        <p:nvSpPr>
          <p:cNvPr id="6" name="PlaceHolder 5"/>
          <p:cNvSpPr>
            <a:spLocks noGrp="1"/>
          </p:cNvSpPr>
          <p:nvPr>
            <p:ph type="dt" idx="271"/>
          </p:nvPr>
        </p:nvSpPr>
        <p:spPr/>
        <p:txBody>
          <a:bodyPr/>
          <a:p>
            <a:r>
              <a:rPr lang="fr-FR"/>
              <a:t/>
            </a: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78">
    <p:spTree>
      <p:nvGrpSpPr>
        <p:cNvPr id="1" name=""/>
        <p:cNvGrpSpPr/>
        <p:nvPr/>
      </p:nvGrpSpPr>
      <p:grpSpPr>
        <a:xfrm>
          <a:off x="0" y="0"/>
          <a:ext cx="0" cy="0"/>
          <a:chOff x="0" y="0"/>
          <a:chExt cx="0" cy="0"/>
        </a:xfrm>
      </p:grpSpPr>
      <p:sp>
        <p:nvSpPr>
          <p:cNvPr id="2" name="PlaceHolder 1"/>
          <p:cNvSpPr>
            <a:spLocks noGrp="1"/>
          </p:cNvSpPr>
          <p:nvPr>
            <p:ph type="ftr" idx="275"/>
          </p:nvPr>
        </p:nvSpPr>
        <p:spPr/>
        <p:txBody>
          <a:bodyPr/>
          <a:p>
            <a:r>
              <a:t>Footer</a:t>
            </a:r>
          </a:p>
        </p:txBody>
      </p:sp>
      <p:sp>
        <p:nvSpPr>
          <p:cNvPr id="3" name="PlaceHolder 2"/>
          <p:cNvSpPr>
            <a:spLocks noGrp="1"/>
          </p:cNvSpPr>
          <p:nvPr>
            <p:ph type="sldNum" idx="276"/>
          </p:nvPr>
        </p:nvSpPr>
        <p:spPr/>
        <p:txBody>
          <a:bodyPr/>
          <a:p>
            <a:fld id="{ED7E27EC-50A3-41D4-83F8-EC94D488A75D}" type="slidenum">
              <a:t>&lt;#&gt;</a:t>
            </a:fld>
          </a:p>
        </p:txBody>
      </p:sp>
      <p:sp>
        <p:nvSpPr>
          <p:cNvPr id="4" name="PlaceHolder 3"/>
          <p:cNvSpPr>
            <a:spLocks noGrp="1"/>
          </p:cNvSpPr>
          <p:nvPr>
            <p:ph type="dt" idx="274"/>
          </p:nvPr>
        </p:nvSpPr>
        <p:spPr/>
        <p:txBody>
          <a:bodyPr/>
          <a:p>
            <a:r>
              <a:rPr lang="fr-FR"/>
              <a:t/>
            </a: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79">
    <p:spTree>
      <p:nvGrpSpPr>
        <p:cNvPr id="1" name=""/>
        <p:cNvGrpSpPr/>
        <p:nvPr/>
      </p:nvGrpSpPr>
      <p:grpSpPr>
        <a:xfrm>
          <a:off x="0" y="0"/>
          <a:ext cx="0" cy="0"/>
          <a:chOff x="0" y="0"/>
          <a:chExt cx="0" cy="0"/>
        </a:xfrm>
      </p:grpSpPr>
      <p:sp>
        <p:nvSpPr>
          <p:cNvPr id="2" name="PlaceHolder 1"/>
          <p:cNvSpPr>
            <a:spLocks noGrp="1"/>
          </p:cNvSpPr>
          <p:nvPr>
            <p:ph type="ftr" idx="278"/>
          </p:nvPr>
        </p:nvSpPr>
        <p:spPr/>
        <p:txBody>
          <a:bodyPr/>
          <a:p>
            <a:r>
              <a:t>Footer</a:t>
            </a:r>
          </a:p>
        </p:txBody>
      </p:sp>
      <p:sp>
        <p:nvSpPr>
          <p:cNvPr id="3" name="PlaceHolder 2"/>
          <p:cNvSpPr>
            <a:spLocks noGrp="1"/>
          </p:cNvSpPr>
          <p:nvPr>
            <p:ph type="sldNum" idx="279"/>
          </p:nvPr>
        </p:nvSpPr>
        <p:spPr/>
        <p:txBody>
          <a:bodyPr/>
          <a:p>
            <a:fld id="{53FA983F-4631-4EAF-B69B-6E9B50E433D9}" type="slidenum">
              <a:t>&lt;#&gt;</a:t>
            </a:fld>
          </a:p>
        </p:txBody>
      </p:sp>
      <p:sp>
        <p:nvSpPr>
          <p:cNvPr id="4" name="PlaceHolder 3"/>
          <p:cNvSpPr>
            <a:spLocks noGrp="1"/>
          </p:cNvSpPr>
          <p:nvPr>
            <p:ph type="dt" idx="277"/>
          </p:nvPr>
        </p:nvSpPr>
        <p:spPr/>
        <p:txBody>
          <a:bodyPr/>
          <a:p>
            <a:r>
              <a:rPr lang="fr-FR"/>
              <a:t/>
            </a: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80">
    <p:spTree>
      <p:nvGrpSpPr>
        <p:cNvPr id="1" name=""/>
        <p:cNvGrpSpPr/>
        <p:nvPr/>
      </p:nvGrpSpPr>
      <p:grpSpPr>
        <a:xfrm>
          <a:off x="0" y="0"/>
          <a:ext cx="0" cy="0"/>
          <a:chOff x="0" y="0"/>
          <a:chExt cx="0" cy="0"/>
        </a:xfrm>
      </p:grpSpPr>
      <p:sp>
        <p:nvSpPr>
          <p:cNvPr id="57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575"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4" name="PlaceHolder 3"/>
          <p:cNvSpPr>
            <a:spLocks noGrp="1"/>
          </p:cNvSpPr>
          <p:nvPr>
            <p:ph type="ftr" idx="281"/>
          </p:nvPr>
        </p:nvSpPr>
        <p:spPr/>
        <p:txBody>
          <a:bodyPr/>
          <a:p>
            <a:r>
              <a:t>Footer</a:t>
            </a:r>
          </a:p>
        </p:txBody>
      </p:sp>
      <p:sp>
        <p:nvSpPr>
          <p:cNvPr id="5" name="PlaceHolder 4"/>
          <p:cNvSpPr>
            <a:spLocks noGrp="1"/>
          </p:cNvSpPr>
          <p:nvPr>
            <p:ph type="sldNum" idx="282"/>
          </p:nvPr>
        </p:nvSpPr>
        <p:spPr/>
        <p:txBody>
          <a:bodyPr/>
          <a:p>
            <a:fld id="{2D26F558-E05A-467D-A3C1-D36DCF26868E}" type="slidenum">
              <a:t>&lt;#&gt;</a:t>
            </a:fld>
          </a:p>
        </p:txBody>
      </p:sp>
      <p:sp>
        <p:nvSpPr>
          <p:cNvPr id="6" name="PlaceHolder 5"/>
          <p:cNvSpPr>
            <a:spLocks noGrp="1"/>
          </p:cNvSpPr>
          <p:nvPr>
            <p:ph type="dt" idx="280"/>
          </p:nvPr>
        </p:nvSpPr>
        <p:spPr/>
        <p:txBody>
          <a:bodyPr/>
          <a:p>
            <a:r>
              <a:rPr lang="fr-FR"/>
              <a:t/>
            </a: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81">
    <p:spTree>
      <p:nvGrpSpPr>
        <p:cNvPr id="1" name=""/>
        <p:cNvGrpSpPr/>
        <p:nvPr/>
      </p:nvGrpSpPr>
      <p:grpSpPr>
        <a:xfrm>
          <a:off x="0" y="0"/>
          <a:ext cx="0" cy="0"/>
          <a:chOff x="0" y="0"/>
          <a:chExt cx="0" cy="0"/>
        </a:xfrm>
      </p:grpSpPr>
      <p:sp>
        <p:nvSpPr>
          <p:cNvPr id="2" name="PlaceHolder 1"/>
          <p:cNvSpPr>
            <a:spLocks noGrp="1"/>
          </p:cNvSpPr>
          <p:nvPr>
            <p:ph type="ftr" idx="284"/>
          </p:nvPr>
        </p:nvSpPr>
        <p:spPr/>
        <p:txBody>
          <a:bodyPr/>
          <a:p>
            <a:r>
              <a:t>Footer</a:t>
            </a:r>
          </a:p>
        </p:txBody>
      </p:sp>
      <p:sp>
        <p:nvSpPr>
          <p:cNvPr id="3" name="PlaceHolder 2"/>
          <p:cNvSpPr>
            <a:spLocks noGrp="1"/>
          </p:cNvSpPr>
          <p:nvPr>
            <p:ph type="sldNum" idx="285"/>
          </p:nvPr>
        </p:nvSpPr>
        <p:spPr/>
        <p:txBody>
          <a:bodyPr/>
          <a:p>
            <a:fld id="{41E8981B-1012-48CA-BFF3-9A4DAD62901D}" type="slidenum">
              <a:t>&lt;#&gt;</a:t>
            </a:fld>
          </a:p>
        </p:txBody>
      </p:sp>
      <p:sp>
        <p:nvSpPr>
          <p:cNvPr id="4" name="PlaceHolder 3"/>
          <p:cNvSpPr>
            <a:spLocks noGrp="1"/>
          </p:cNvSpPr>
          <p:nvPr>
            <p:ph type="dt" idx="283"/>
          </p:nvPr>
        </p:nvSpPr>
        <p:spPr/>
        <p:txBody>
          <a:bodyPr/>
          <a:p>
            <a:r>
              <a:rPr lang="fr-FR"/>
              <a:t/>
            </a: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82">
    <p:spTree>
      <p:nvGrpSpPr>
        <p:cNvPr id="1" name=""/>
        <p:cNvGrpSpPr/>
        <p:nvPr/>
      </p:nvGrpSpPr>
      <p:grpSpPr>
        <a:xfrm>
          <a:off x="0" y="0"/>
          <a:ext cx="0" cy="0"/>
          <a:chOff x="0" y="0"/>
          <a:chExt cx="0" cy="0"/>
        </a:xfrm>
      </p:grpSpPr>
      <p:sp>
        <p:nvSpPr>
          <p:cNvPr id="58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58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8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chemeClr val="dk1"/>
              </a:solidFill>
              <a:latin typeface="Arial"/>
            </a:endParaRPr>
          </a:p>
        </p:txBody>
      </p:sp>
      <p:sp>
        <p:nvSpPr>
          <p:cNvPr id="5" name="PlaceHolder 4"/>
          <p:cNvSpPr>
            <a:spLocks noGrp="1"/>
          </p:cNvSpPr>
          <p:nvPr>
            <p:ph type="ftr" idx="287"/>
          </p:nvPr>
        </p:nvSpPr>
        <p:spPr/>
        <p:txBody>
          <a:bodyPr/>
          <a:p>
            <a:r>
              <a:t>Footer</a:t>
            </a:r>
          </a:p>
        </p:txBody>
      </p:sp>
      <p:sp>
        <p:nvSpPr>
          <p:cNvPr id="6" name="PlaceHolder 5"/>
          <p:cNvSpPr>
            <a:spLocks noGrp="1"/>
          </p:cNvSpPr>
          <p:nvPr>
            <p:ph type="sldNum" idx="288"/>
          </p:nvPr>
        </p:nvSpPr>
        <p:spPr/>
        <p:txBody>
          <a:bodyPr/>
          <a:p>
            <a:fld id="{351F0A7A-C5C5-4979-AC6B-EF8D1B4284FD}" type="slidenum">
              <a:t>&lt;#&gt;</a:t>
            </a:fld>
          </a:p>
        </p:txBody>
      </p:sp>
      <p:sp>
        <p:nvSpPr>
          <p:cNvPr id="7" name="PlaceHolder 6"/>
          <p:cNvSpPr>
            <a:spLocks noGrp="1"/>
          </p:cNvSpPr>
          <p:nvPr>
            <p:ph type="dt" idx="286"/>
          </p:nvPr>
        </p:nvSpPr>
        <p:spPr/>
        <p:txBody>
          <a:bodyPr/>
          <a:p>
            <a:r>
              <a:rPr lang="fr-FR"/>
              <a:t/>
            </a: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83">
    <p:spTree>
      <p:nvGrpSpPr>
        <p:cNvPr id="1" name=""/>
        <p:cNvGrpSpPr/>
        <p:nvPr/>
      </p:nvGrpSpPr>
      <p:grpSpPr>
        <a:xfrm>
          <a:off x="0" y="0"/>
          <a:ext cx="0" cy="0"/>
          <a:chOff x="0" y="0"/>
          <a:chExt cx="0" cy="0"/>
        </a:xfrm>
      </p:grpSpPr>
      <p:sp>
        <p:nvSpPr>
          <p:cNvPr id="2" name="PlaceHolder 1"/>
          <p:cNvSpPr>
            <a:spLocks noGrp="1"/>
          </p:cNvSpPr>
          <p:nvPr>
            <p:ph type="ftr" idx="290"/>
          </p:nvPr>
        </p:nvSpPr>
        <p:spPr/>
        <p:txBody>
          <a:bodyPr/>
          <a:p>
            <a:r>
              <a:t>Footer</a:t>
            </a:r>
          </a:p>
        </p:txBody>
      </p:sp>
      <p:sp>
        <p:nvSpPr>
          <p:cNvPr id="3" name="PlaceHolder 2"/>
          <p:cNvSpPr>
            <a:spLocks noGrp="1"/>
          </p:cNvSpPr>
          <p:nvPr>
            <p:ph type="sldNum" idx="291"/>
          </p:nvPr>
        </p:nvSpPr>
        <p:spPr/>
        <p:txBody>
          <a:bodyPr/>
          <a:p>
            <a:fld id="{6F5FA447-44AC-446E-AEF5-73C1732B5F49}" type="slidenum">
              <a:t>&lt;#&gt;</a:t>
            </a:fld>
          </a:p>
        </p:txBody>
      </p:sp>
      <p:sp>
        <p:nvSpPr>
          <p:cNvPr id="4" name="PlaceHolder 3"/>
          <p:cNvSpPr>
            <a:spLocks noGrp="1"/>
          </p:cNvSpPr>
          <p:nvPr>
            <p:ph type="dt" idx="289"/>
          </p:nvPr>
        </p:nvSpPr>
        <p:spPr/>
        <p:txBody>
          <a:bodyPr/>
          <a:p>
            <a:r>
              <a:rPr lang="fr-FR"/>
              <a:t/>
            </a:r>
          </a:p>
        </p:txBody>
      </p:sp>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84">
    <p:spTree>
      <p:nvGrpSpPr>
        <p:cNvPr id="1" name=""/>
        <p:cNvGrpSpPr/>
        <p:nvPr/>
      </p:nvGrpSpPr>
      <p:grpSpPr>
        <a:xfrm>
          <a:off x="0" y="0"/>
          <a:ext cx="0" cy="0"/>
          <a:chOff x="0" y="0"/>
          <a:chExt cx="0" cy="0"/>
        </a:xfrm>
      </p:grpSpPr>
      <p:sp>
        <p:nvSpPr>
          <p:cNvPr id="60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en-US" sz="4000" spc="-1" strike="noStrike">
              <a:solidFill>
                <a:srgbClr val="00cc00"/>
              </a:solidFill>
              <a:latin typeface="Times New Roman"/>
            </a:endParaRPr>
          </a:p>
        </p:txBody>
      </p:sp>
      <p:sp>
        <p:nvSpPr>
          <p:cNvPr id="3" name="PlaceHolder 2"/>
          <p:cNvSpPr>
            <a:spLocks noGrp="1"/>
          </p:cNvSpPr>
          <p:nvPr>
            <p:ph type="ftr" idx="293"/>
          </p:nvPr>
        </p:nvSpPr>
        <p:spPr/>
        <p:txBody>
          <a:bodyPr/>
          <a:p>
            <a:r>
              <a:t>Footer</a:t>
            </a:r>
          </a:p>
        </p:txBody>
      </p:sp>
      <p:sp>
        <p:nvSpPr>
          <p:cNvPr id="4" name="PlaceHolder 3"/>
          <p:cNvSpPr>
            <a:spLocks noGrp="1"/>
          </p:cNvSpPr>
          <p:nvPr>
            <p:ph type="sldNum" idx="294"/>
          </p:nvPr>
        </p:nvSpPr>
        <p:spPr/>
        <p:txBody>
          <a:bodyPr/>
          <a:p>
            <a:fld id="{7F64B408-36B9-4D6C-9390-EC31030C7DEA}" type="slidenum">
              <a:t>&lt;#&gt;</a:t>
            </a:fld>
          </a:p>
        </p:txBody>
      </p:sp>
      <p:sp>
        <p:nvSpPr>
          <p:cNvPr id="5" name="PlaceHolder 4"/>
          <p:cNvSpPr>
            <a:spLocks noGrp="1"/>
          </p:cNvSpPr>
          <p:nvPr>
            <p:ph type="dt" idx="292"/>
          </p:nvPr>
        </p:nvSpPr>
        <p:spPr/>
        <p:txBody>
          <a:bodyPr/>
          <a:p>
            <a:r>
              <a:rPr lang="fr-FR"/>
              <a:t/>
            </a: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85">
    <p:spTree>
      <p:nvGrpSpPr>
        <p:cNvPr id="1" name=""/>
        <p:cNvGrpSpPr/>
        <p:nvPr/>
      </p:nvGrpSpPr>
      <p:grpSpPr>
        <a:xfrm>
          <a:off x="0" y="0"/>
          <a:ext cx="0" cy="0"/>
          <a:chOff x="0" y="0"/>
          <a:chExt cx="0" cy="0"/>
        </a:xfrm>
      </p:grpSpPr>
      <p:sp>
        <p:nvSpPr>
          <p:cNvPr id="2" name="PlaceHolder 1"/>
          <p:cNvSpPr>
            <a:spLocks noGrp="1"/>
          </p:cNvSpPr>
          <p:nvPr>
            <p:ph type="ftr" idx="296"/>
          </p:nvPr>
        </p:nvSpPr>
        <p:spPr/>
        <p:txBody>
          <a:bodyPr/>
          <a:p>
            <a:r>
              <a:t>Footer</a:t>
            </a:r>
          </a:p>
        </p:txBody>
      </p:sp>
      <p:sp>
        <p:nvSpPr>
          <p:cNvPr id="3" name="PlaceHolder 2"/>
          <p:cNvSpPr>
            <a:spLocks noGrp="1"/>
          </p:cNvSpPr>
          <p:nvPr>
            <p:ph type="sldNum" idx="297"/>
          </p:nvPr>
        </p:nvSpPr>
        <p:spPr/>
        <p:txBody>
          <a:bodyPr/>
          <a:p>
            <a:fld id="{1255FFBC-D069-4F54-9600-8B6DEBCE6102}" type="slidenum">
              <a:t>&lt;#&gt;</a:t>
            </a:fld>
          </a:p>
        </p:txBody>
      </p:sp>
      <p:sp>
        <p:nvSpPr>
          <p:cNvPr id="4" name="PlaceHolder 3"/>
          <p:cNvSpPr>
            <a:spLocks noGrp="1"/>
          </p:cNvSpPr>
          <p:nvPr>
            <p:ph type="dt" idx="295"/>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00.xml.rels><?xml version="1.0" encoding="UTF-8"?>
<Relationships xmlns="http://schemas.openxmlformats.org/package/2006/relationships"><Relationship Id="rId1" Type="http://schemas.openxmlformats.org/officeDocument/2006/relationships/theme" Target="../theme/theme100.xml"/><Relationship Id="rId2" Type="http://schemas.openxmlformats.org/officeDocument/2006/relationships/slideLayout" Target="../slideLayouts/slideLayout100.xml"/>
</Relationships>
</file>

<file path=ppt/slideMasters/_rels/slideMaster101.xml.rels><?xml version="1.0" encoding="UTF-8"?>
<Relationships xmlns="http://schemas.openxmlformats.org/package/2006/relationships"><Relationship Id="rId1" Type="http://schemas.openxmlformats.org/officeDocument/2006/relationships/theme" Target="../theme/theme101.xml"/><Relationship Id="rId2" Type="http://schemas.openxmlformats.org/officeDocument/2006/relationships/slideLayout" Target="../slideLayouts/slideLayout101.xml"/>
</Relationships>
</file>

<file path=ppt/slideMasters/_rels/slideMaster102.xml.rels><?xml version="1.0" encoding="UTF-8"?>
<Relationships xmlns="http://schemas.openxmlformats.org/package/2006/relationships"><Relationship Id="rId1" Type="http://schemas.openxmlformats.org/officeDocument/2006/relationships/theme" Target="../theme/theme102.xml"/><Relationship Id="rId2" Type="http://schemas.openxmlformats.org/officeDocument/2006/relationships/slideLayout" Target="../slideLayouts/slideLayout102.xml"/>
</Relationships>
</file>

<file path=ppt/slideMasters/_rels/slideMaster103.xml.rels><?xml version="1.0" encoding="UTF-8"?>
<Relationships xmlns="http://schemas.openxmlformats.org/package/2006/relationships"><Relationship Id="rId1" Type="http://schemas.openxmlformats.org/officeDocument/2006/relationships/theme" Target="../theme/theme103.xml"/><Relationship Id="rId2" Type="http://schemas.openxmlformats.org/officeDocument/2006/relationships/slideLayout" Target="../slideLayouts/slideLayout103.xml"/>
</Relationships>
</file>

<file path=ppt/slideMasters/_rels/slideMaster104.xml.rels><?xml version="1.0" encoding="UTF-8"?>
<Relationships xmlns="http://schemas.openxmlformats.org/package/2006/relationships"><Relationship Id="rId1" Type="http://schemas.openxmlformats.org/officeDocument/2006/relationships/theme" Target="../theme/theme104.xml"/><Relationship Id="rId2" Type="http://schemas.openxmlformats.org/officeDocument/2006/relationships/slideLayout" Target="../slideLayouts/slideLayout104.xml"/>
</Relationships>
</file>

<file path=ppt/slideMasters/_rels/slideMaster105.xml.rels><?xml version="1.0" encoding="UTF-8"?>
<Relationships xmlns="http://schemas.openxmlformats.org/package/2006/relationships"><Relationship Id="rId1" Type="http://schemas.openxmlformats.org/officeDocument/2006/relationships/theme" Target="../theme/theme105.xml"/><Relationship Id="rId2" Type="http://schemas.openxmlformats.org/officeDocument/2006/relationships/slideLayout" Target="../slideLayouts/slideLayout105.xml"/>
</Relationships>
</file>

<file path=ppt/slideMasters/_rels/slideMaster106.xml.rels><?xml version="1.0" encoding="UTF-8"?>
<Relationships xmlns="http://schemas.openxmlformats.org/package/2006/relationships"><Relationship Id="rId1" Type="http://schemas.openxmlformats.org/officeDocument/2006/relationships/theme" Target="../theme/theme106.xml"/><Relationship Id="rId2" Type="http://schemas.openxmlformats.org/officeDocument/2006/relationships/slideLayout" Target="../slideLayouts/slideLayout106.xml"/>
</Relationships>
</file>

<file path=ppt/slideMasters/_rels/slideMaster107.xml.rels><?xml version="1.0" encoding="UTF-8"?>
<Relationships xmlns="http://schemas.openxmlformats.org/package/2006/relationships"><Relationship Id="rId1" Type="http://schemas.openxmlformats.org/officeDocument/2006/relationships/theme" Target="../theme/theme107.xml"/><Relationship Id="rId2" Type="http://schemas.openxmlformats.org/officeDocument/2006/relationships/slideLayout" Target="../slideLayouts/slideLayout107.xml"/>
</Relationships>
</file>

<file path=ppt/slideMasters/_rels/slideMaster108.xml.rels><?xml version="1.0" encoding="UTF-8"?>
<Relationships xmlns="http://schemas.openxmlformats.org/package/2006/relationships"><Relationship Id="rId1" Type="http://schemas.openxmlformats.org/officeDocument/2006/relationships/theme" Target="../theme/theme108.xml"/><Relationship Id="rId2" Type="http://schemas.openxmlformats.org/officeDocument/2006/relationships/slideLayout" Target="../slideLayouts/slideLayout108.xml"/>
</Relationships>
</file>

<file path=ppt/slideMasters/_rels/slideMaster109.xml.rels><?xml version="1.0" encoding="UTF-8"?>
<Relationships xmlns="http://schemas.openxmlformats.org/package/2006/relationships"><Relationship Id="rId1" Type="http://schemas.openxmlformats.org/officeDocument/2006/relationships/theme" Target="../theme/theme109.xml"/><Relationship Id="rId2" Type="http://schemas.openxmlformats.org/officeDocument/2006/relationships/slideLayout" Target="../slideLayouts/slideLayout109.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110.xml.rels><?xml version="1.0" encoding="UTF-8"?>
<Relationships xmlns="http://schemas.openxmlformats.org/package/2006/relationships"><Relationship Id="rId1" Type="http://schemas.openxmlformats.org/officeDocument/2006/relationships/theme" Target="../theme/theme110.xml"/><Relationship Id="rId2" Type="http://schemas.openxmlformats.org/officeDocument/2006/relationships/slideLayout" Target="../slideLayouts/slideLayout110.xml"/>
</Relationships>
</file>

<file path=ppt/slideMasters/_rels/slideMaster111.xml.rels><?xml version="1.0" encoding="UTF-8"?>
<Relationships xmlns="http://schemas.openxmlformats.org/package/2006/relationships"><Relationship Id="rId1" Type="http://schemas.openxmlformats.org/officeDocument/2006/relationships/theme" Target="../theme/theme111.xml"/><Relationship Id="rId2" Type="http://schemas.openxmlformats.org/officeDocument/2006/relationships/slideLayout" Target="../slideLayouts/slideLayout111.xml"/>
</Relationships>
</file>

<file path=ppt/slideMasters/_rels/slideMaster112.xml.rels><?xml version="1.0" encoding="UTF-8"?>
<Relationships xmlns="http://schemas.openxmlformats.org/package/2006/relationships"><Relationship Id="rId1" Type="http://schemas.openxmlformats.org/officeDocument/2006/relationships/theme" Target="../theme/theme112.xml"/><Relationship Id="rId2" Type="http://schemas.openxmlformats.org/officeDocument/2006/relationships/slideLayout" Target="../slideLayouts/slideLayout112.xml"/>
</Relationships>
</file>

<file path=ppt/slideMasters/_rels/slideMaster113.xml.rels><?xml version="1.0" encoding="UTF-8"?>
<Relationships xmlns="http://schemas.openxmlformats.org/package/2006/relationships"><Relationship Id="rId1" Type="http://schemas.openxmlformats.org/officeDocument/2006/relationships/theme" Target="../theme/theme113.xml"/><Relationship Id="rId2" Type="http://schemas.openxmlformats.org/officeDocument/2006/relationships/slideLayout" Target="../slideLayouts/slideLayout113.xml"/>
</Relationships>
</file>

<file path=ppt/slideMasters/_rels/slideMaster114.xml.rels><?xml version="1.0" encoding="UTF-8"?>
<Relationships xmlns="http://schemas.openxmlformats.org/package/2006/relationships"><Relationship Id="rId1" Type="http://schemas.openxmlformats.org/officeDocument/2006/relationships/theme" Target="../theme/theme114.xml"/><Relationship Id="rId2" Type="http://schemas.openxmlformats.org/officeDocument/2006/relationships/slideLayout" Target="../slideLayouts/slideLayout114.xml"/>
</Relationships>
</file>

<file path=ppt/slideMasters/_rels/slideMaster115.xml.rels><?xml version="1.0" encoding="UTF-8"?>
<Relationships xmlns="http://schemas.openxmlformats.org/package/2006/relationships"><Relationship Id="rId1" Type="http://schemas.openxmlformats.org/officeDocument/2006/relationships/theme" Target="../theme/theme115.xml"/><Relationship Id="rId2" Type="http://schemas.openxmlformats.org/officeDocument/2006/relationships/slideLayout" Target="../slideLayouts/slideLayout115.xml"/>
</Relationships>
</file>

<file path=ppt/slideMasters/_rels/slideMaster116.xml.rels><?xml version="1.0" encoding="UTF-8"?>
<Relationships xmlns="http://schemas.openxmlformats.org/package/2006/relationships"><Relationship Id="rId1" Type="http://schemas.openxmlformats.org/officeDocument/2006/relationships/theme" Target="../theme/theme116.xml"/><Relationship Id="rId2" Type="http://schemas.openxmlformats.org/officeDocument/2006/relationships/slideLayout" Target="../slideLayouts/slideLayout116.xml"/>
</Relationships>
</file>

<file path=ppt/slideMasters/_rels/slideMaster117.xml.rels><?xml version="1.0" encoding="UTF-8"?>
<Relationships xmlns="http://schemas.openxmlformats.org/package/2006/relationships"><Relationship Id="rId1" Type="http://schemas.openxmlformats.org/officeDocument/2006/relationships/theme" Target="../theme/theme117.xml"/><Relationship Id="rId2" Type="http://schemas.openxmlformats.org/officeDocument/2006/relationships/slideLayout" Target="../slideLayouts/slideLayout117.xml"/>
</Relationships>
</file>

<file path=ppt/slideMasters/_rels/slideMaster118.xml.rels><?xml version="1.0" encoding="UTF-8"?>
<Relationships xmlns="http://schemas.openxmlformats.org/package/2006/relationships"><Relationship Id="rId1" Type="http://schemas.openxmlformats.org/officeDocument/2006/relationships/theme" Target="../theme/theme118.xml"/><Relationship Id="rId2" Type="http://schemas.openxmlformats.org/officeDocument/2006/relationships/slideLayout" Target="../slideLayouts/slideLayout118.xml"/>
</Relationships>
</file>

<file path=ppt/slideMasters/_rels/slideMaster119.xml.rels><?xml version="1.0" encoding="UTF-8"?>
<Relationships xmlns="http://schemas.openxmlformats.org/package/2006/relationships"><Relationship Id="rId1" Type="http://schemas.openxmlformats.org/officeDocument/2006/relationships/theme" Target="../theme/theme119.xml"/><Relationship Id="rId2" Type="http://schemas.openxmlformats.org/officeDocument/2006/relationships/slideLayout" Target="../slideLayouts/slideLayout119.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2.xml"/>
</Relationships>
</file>

<file path=ppt/slideMasters/_rels/slideMaster120.xml.rels><?xml version="1.0" encoding="UTF-8"?>
<Relationships xmlns="http://schemas.openxmlformats.org/package/2006/relationships"><Relationship Id="rId1" Type="http://schemas.openxmlformats.org/officeDocument/2006/relationships/theme" Target="../theme/theme120.xml"/><Relationship Id="rId2" Type="http://schemas.openxmlformats.org/officeDocument/2006/relationships/slideLayout" Target="../slideLayouts/slideLayout120.xml"/>
</Relationships>
</file>

<file path=ppt/slideMasters/_rels/slideMaster121.xml.rels><?xml version="1.0" encoding="UTF-8"?>
<Relationships xmlns="http://schemas.openxmlformats.org/package/2006/relationships"><Relationship Id="rId1" Type="http://schemas.openxmlformats.org/officeDocument/2006/relationships/theme" Target="../theme/theme121.xml"/><Relationship Id="rId2" Type="http://schemas.openxmlformats.org/officeDocument/2006/relationships/slideLayout" Target="../slideLayouts/slideLayout121.xml"/>
</Relationships>
</file>

<file path=ppt/slideMasters/_rels/slideMaster122.xml.rels><?xml version="1.0" encoding="UTF-8"?>
<Relationships xmlns="http://schemas.openxmlformats.org/package/2006/relationships"><Relationship Id="rId1" Type="http://schemas.openxmlformats.org/officeDocument/2006/relationships/theme" Target="../theme/theme122.xml"/><Relationship Id="rId2" Type="http://schemas.openxmlformats.org/officeDocument/2006/relationships/slideLayout" Target="../slideLayouts/slideLayout122.xml"/>
</Relationships>
</file>

<file path=ppt/slideMasters/_rels/slideMaster123.xml.rels><?xml version="1.0" encoding="UTF-8"?>
<Relationships xmlns="http://schemas.openxmlformats.org/package/2006/relationships"><Relationship Id="rId1" Type="http://schemas.openxmlformats.org/officeDocument/2006/relationships/theme" Target="../theme/theme123.xml"/><Relationship Id="rId2" Type="http://schemas.openxmlformats.org/officeDocument/2006/relationships/slideLayout" Target="../slideLayouts/slideLayout123.xml"/>
</Relationships>
</file>

<file path=ppt/slideMasters/_rels/slideMaster124.xml.rels><?xml version="1.0" encoding="UTF-8"?>
<Relationships xmlns="http://schemas.openxmlformats.org/package/2006/relationships"><Relationship Id="rId1" Type="http://schemas.openxmlformats.org/officeDocument/2006/relationships/theme" Target="../theme/theme124.xml"/><Relationship Id="rId2" Type="http://schemas.openxmlformats.org/officeDocument/2006/relationships/slideLayout" Target="../slideLayouts/slideLayout124.xml"/>
</Relationships>
</file>

<file path=ppt/slideMasters/_rels/slideMaster125.xml.rels><?xml version="1.0" encoding="UTF-8"?>
<Relationships xmlns="http://schemas.openxmlformats.org/package/2006/relationships"><Relationship Id="rId1" Type="http://schemas.openxmlformats.org/officeDocument/2006/relationships/theme" Target="../theme/theme125.xml"/><Relationship Id="rId2" Type="http://schemas.openxmlformats.org/officeDocument/2006/relationships/slideLayout" Target="../slideLayouts/slideLayout125.xml"/>
</Relationships>
</file>

<file path=ppt/slideMasters/_rels/slideMaster126.xml.rels><?xml version="1.0" encoding="UTF-8"?>
<Relationships xmlns="http://schemas.openxmlformats.org/package/2006/relationships"><Relationship Id="rId1" Type="http://schemas.openxmlformats.org/officeDocument/2006/relationships/theme" Target="../theme/theme126.xml"/><Relationship Id="rId2" Type="http://schemas.openxmlformats.org/officeDocument/2006/relationships/slideLayout" Target="../slideLayouts/slideLayout126.xml"/>
</Relationships>
</file>

<file path=ppt/slideMasters/_rels/slideMaster127.xml.rels><?xml version="1.0" encoding="UTF-8"?>
<Relationships xmlns="http://schemas.openxmlformats.org/package/2006/relationships"><Relationship Id="rId1" Type="http://schemas.openxmlformats.org/officeDocument/2006/relationships/theme" Target="../theme/theme127.xml"/><Relationship Id="rId2" Type="http://schemas.openxmlformats.org/officeDocument/2006/relationships/slideLayout" Target="../slideLayouts/slideLayout127.xml"/>
</Relationships>
</file>

<file path=ppt/slideMasters/_rels/slideMaster128.xml.rels><?xml version="1.0" encoding="UTF-8"?>
<Relationships xmlns="http://schemas.openxmlformats.org/package/2006/relationships"><Relationship Id="rId1" Type="http://schemas.openxmlformats.org/officeDocument/2006/relationships/theme" Target="../theme/theme128.xml"/><Relationship Id="rId2" Type="http://schemas.openxmlformats.org/officeDocument/2006/relationships/slideLayout" Target="../slideLayouts/slideLayout128.xml"/>
</Relationships>
</file>

<file path=ppt/slideMasters/_rels/slideMaster129.xml.rels><?xml version="1.0" encoding="UTF-8"?>
<Relationships xmlns="http://schemas.openxmlformats.org/package/2006/relationships"><Relationship Id="rId1" Type="http://schemas.openxmlformats.org/officeDocument/2006/relationships/theme" Target="../theme/theme129.xml"/><Relationship Id="rId2" Type="http://schemas.openxmlformats.org/officeDocument/2006/relationships/slideLayout" Target="../slideLayouts/slideLayout129.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3.xml"/>
</Relationships>
</file>

<file path=ppt/slideMasters/_rels/slideMaster130.xml.rels><?xml version="1.0" encoding="UTF-8"?>
<Relationships xmlns="http://schemas.openxmlformats.org/package/2006/relationships"><Relationship Id="rId1" Type="http://schemas.openxmlformats.org/officeDocument/2006/relationships/theme" Target="../theme/theme130.xml"/><Relationship Id="rId2" Type="http://schemas.openxmlformats.org/officeDocument/2006/relationships/slideLayout" Target="../slideLayouts/slideLayout130.xml"/>
</Relationships>
</file>

<file path=ppt/slideMasters/_rels/slideMaster131.xml.rels><?xml version="1.0" encoding="UTF-8"?>
<Relationships xmlns="http://schemas.openxmlformats.org/package/2006/relationships"><Relationship Id="rId1" Type="http://schemas.openxmlformats.org/officeDocument/2006/relationships/theme" Target="../theme/theme131.xml"/><Relationship Id="rId2" Type="http://schemas.openxmlformats.org/officeDocument/2006/relationships/slideLayout" Target="../slideLayouts/slideLayout131.xml"/>
</Relationships>
</file>

<file path=ppt/slideMasters/_rels/slideMaster132.xml.rels><?xml version="1.0" encoding="UTF-8"?>
<Relationships xmlns="http://schemas.openxmlformats.org/package/2006/relationships"><Relationship Id="rId1" Type="http://schemas.openxmlformats.org/officeDocument/2006/relationships/theme" Target="../theme/theme132.xml"/><Relationship Id="rId2" Type="http://schemas.openxmlformats.org/officeDocument/2006/relationships/slideLayout" Target="../slideLayouts/slideLayout132.xml"/>
</Relationships>
</file>

<file path=ppt/slideMasters/_rels/slideMaster133.xml.rels><?xml version="1.0" encoding="UTF-8"?>
<Relationships xmlns="http://schemas.openxmlformats.org/package/2006/relationships"><Relationship Id="rId1" Type="http://schemas.openxmlformats.org/officeDocument/2006/relationships/theme" Target="../theme/theme133.xml"/><Relationship Id="rId2" Type="http://schemas.openxmlformats.org/officeDocument/2006/relationships/slideLayout" Target="../slideLayouts/slideLayout133.xml"/>
</Relationships>
</file>

<file path=ppt/slideMasters/_rels/slideMaster134.xml.rels><?xml version="1.0" encoding="UTF-8"?>
<Relationships xmlns="http://schemas.openxmlformats.org/package/2006/relationships"><Relationship Id="rId1" Type="http://schemas.openxmlformats.org/officeDocument/2006/relationships/theme" Target="../theme/theme134.xml"/><Relationship Id="rId2" Type="http://schemas.openxmlformats.org/officeDocument/2006/relationships/slideLayout" Target="../slideLayouts/slideLayout134.xml"/>
</Relationships>
</file>

<file path=ppt/slideMasters/_rels/slideMaster135.xml.rels><?xml version="1.0" encoding="UTF-8"?>
<Relationships xmlns="http://schemas.openxmlformats.org/package/2006/relationships"><Relationship Id="rId1" Type="http://schemas.openxmlformats.org/officeDocument/2006/relationships/theme" Target="../theme/theme135.xml"/><Relationship Id="rId2" Type="http://schemas.openxmlformats.org/officeDocument/2006/relationships/slideLayout" Target="../slideLayouts/slideLayout135.xml"/>
</Relationships>
</file>

<file path=ppt/slideMasters/_rels/slideMaster136.xml.rels><?xml version="1.0" encoding="UTF-8"?>
<Relationships xmlns="http://schemas.openxmlformats.org/package/2006/relationships"><Relationship Id="rId1" Type="http://schemas.openxmlformats.org/officeDocument/2006/relationships/theme" Target="../theme/theme136.xml"/><Relationship Id="rId2" Type="http://schemas.openxmlformats.org/officeDocument/2006/relationships/slideLayout" Target="../slideLayouts/slideLayout136.xml"/>
</Relationships>
</file>

<file path=ppt/slideMasters/_rels/slideMaster137.xml.rels><?xml version="1.0" encoding="UTF-8"?>
<Relationships xmlns="http://schemas.openxmlformats.org/package/2006/relationships"><Relationship Id="rId1" Type="http://schemas.openxmlformats.org/officeDocument/2006/relationships/theme" Target="../theme/theme137.xml"/><Relationship Id="rId2" Type="http://schemas.openxmlformats.org/officeDocument/2006/relationships/slideLayout" Target="../slideLayouts/slideLayout137.xml"/>
</Relationships>
</file>

<file path=ppt/slideMasters/_rels/slideMaster138.xml.rels><?xml version="1.0" encoding="UTF-8"?>
<Relationships xmlns="http://schemas.openxmlformats.org/package/2006/relationships"><Relationship Id="rId1" Type="http://schemas.openxmlformats.org/officeDocument/2006/relationships/theme" Target="../theme/theme138.xml"/><Relationship Id="rId2" Type="http://schemas.openxmlformats.org/officeDocument/2006/relationships/slideLayout" Target="../slideLayouts/slideLayout138.xml"/>
</Relationships>
</file>

<file path=ppt/slideMasters/_rels/slideMaster139.xml.rels><?xml version="1.0" encoding="UTF-8"?>
<Relationships xmlns="http://schemas.openxmlformats.org/package/2006/relationships"><Relationship Id="rId1" Type="http://schemas.openxmlformats.org/officeDocument/2006/relationships/theme" Target="../theme/theme139.xml"/><Relationship Id="rId2" Type="http://schemas.openxmlformats.org/officeDocument/2006/relationships/slideLayout" Target="../slideLayouts/slideLayout139.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4.xml"/>
</Relationships>
</file>

<file path=ppt/slideMasters/_rels/slideMaster140.xml.rels><?xml version="1.0" encoding="UTF-8"?>
<Relationships xmlns="http://schemas.openxmlformats.org/package/2006/relationships"><Relationship Id="rId1" Type="http://schemas.openxmlformats.org/officeDocument/2006/relationships/theme" Target="../theme/theme140.xml"/><Relationship Id="rId2" Type="http://schemas.openxmlformats.org/officeDocument/2006/relationships/slideLayout" Target="../slideLayouts/slideLayout140.xml"/>
</Relationships>
</file>

<file path=ppt/slideMasters/_rels/slideMaster141.xml.rels><?xml version="1.0" encoding="UTF-8"?>
<Relationships xmlns="http://schemas.openxmlformats.org/package/2006/relationships"><Relationship Id="rId1" Type="http://schemas.openxmlformats.org/officeDocument/2006/relationships/theme" Target="../theme/theme141.xml"/><Relationship Id="rId2" Type="http://schemas.openxmlformats.org/officeDocument/2006/relationships/slideLayout" Target="../slideLayouts/slideLayout141.xml"/>
</Relationships>
</file>

<file path=ppt/slideMasters/_rels/slideMaster142.xml.rels><?xml version="1.0" encoding="UTF-8"?>
<Relationships xmlns="http://schemas.openxmlformats.org/package/2006/relationships"><Relationship Id="rId1" Type="http://schemas.openxmlformats.org/officeDocument/2006/relationships/theme" Target="../theme/theme142.xml"/><Relationship Id="rId2" Type="http://schemas.openxmlformats.org/officeDocument/2006/relationships/slideLayout" Target="../slideLayouts/slideLayout142.xml"/>
</Relationships>
</file>

<file path=ppt/slideMasters/_rels/slideMaster143.xml.rels><?xml version="1.0" encoding="UTF-8"?>
<Relationships xmlns="http://schemas.openxmlformats.org/package/2006/relationships"><Relationship Id="rId1" Type="http://schemas.openxmlformats.org/officeDocument/2006/relationships/theme" Target="../theme/theme143.xml"/><Relationship Id="rId2" Type="http://schemas.openxmlformats.org/officeDocument/2006/relationships/slideLayout" Target="../slideLayouts/slideLayout143.xml"/>
</Relationships>
</file>

<file path=ppt/slideMasters/_rels/slideMaster144.xml.rels><?xml version="1.0" encoding="UTF-8"?>
<Relationships xmlns="http://schemas.openxmlformats.org/package/2006/relationships"><Relationship Id="rId1" Type="http://schemas.openxmlformats.org/officeDocument/2006/relationships/theme" Target="../theme/theme144.xml"/><Relationship Id="rId2" Type="http://schemas.openxmlformats.org/officeDocument/2006/relationships/slideLayout" Target="../slideLayouts/slideLayout144.xml"/>
</Relationships>
</file>

<file path=ppt/slideMasters/_rels/slideMaster145.xml.rels><?xml version="1.0" encoding="UTF-8"?>
<Relationships xmlns="http://schemas.openxmlformats.org/package/2006/relationships"><Relationship Id="rId1" Type="http://schemas.openxmlformats.org/officeDocument/2006/relationships/theme" Target="../theme/theme145.xml"/><Relationship Id="rId2" Type="http://schemas.openxmlformats.org/officeDocument/2006/relationships/slideLayout" Target="../slideLayouts/slideLayout145.xml"/>
</Relationships>
</file>

<file path=ppt/slideMasters/_rels/slideMaster146.xml.rels><?xml version="1.0" encoding="UTF-8"?>
<Relationships xmlns="http://schemas.openxmlformats.org/package/2006/relationships"><Relationship Id="rId1" Type="http://schemas.openxmlformats.org/officeDocument/2006/relationships/theme" Target="../theme/theme146.xml"/><Relationship Id="rId2" Type="http://schemas.openxmlformats.org/officeDocument/2006/relationships/slideLayout" Target="../slideLayouts/slideLayout146.xml"/>
</Relationships>
</file>

<file path=ppt/slideMasters/_rels/slideMaster147.xml.rels><?xml version="1.0" encoding="UTF-8"?>
<Relationships xmlns="http://schemas.openxmlformats.org/package/2006/relationships"><Relationship Id="rId1" Type="http://schemas.openxmlformats.org/officeDocument/2006/relationships/theme" Target="../theme/theme147.xml"/><Relationship Id="rId2" Type="http://schemas.openxmlformats.org/officeDocument/2006/relationships/slideLayout" Target="../slideLayouts/slideLayout147.xml"/>
</Relationships>
</file>

<file path=ppt/slideMasters/_rels/slideMaster148.xml.rels><?xml version="1.0" encoding="UTF-8"?>
<Relationships xmlns="http://schemas.openxmlformats.org/package/2006/relationships"><Relationship Id="rId1" Type="http://schemas.openxmlformats.org/officeDocument/2006/relationships/theme" Target="../theme/theme148.xml"/><Relationship Id="rId2" Type="http://schemas.openxmlformats.org/officeDocument/2006/relationships/slideLayout" Target="../slideLayouts/slideLayout148.xml"/>
</Relationships>
</file>

<file path=ppt/slideMasters/_rels/slideMaster149.xml.rels><?xml version="1.0" encoding="UTF-8"?>
<Relationships xmlns="http://schemas.openxmlformats.org/package/2006/relationships"><Relationship Id="rId1" Type="http://schemas.openxmlformats.org/officeDocument/2006/relationships/theme" Target="../theme/theme149.xml"/><Relationship Id="rId2" Type="http://schemas.openxmlformats.org/officeDocument/2006/relationships/slideLayout" Target="../slideLayouts/slideLayout149.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5.xml"/>
</Relationships>
</file>

<file path=ppt/slideMasters/_rels/slideMaster150.xml.rels><?xml version="1.0" encoding="UTF-8"?>
<Relationships xmlns="http://schemas.openxmlformats.org/package/2006/relationships"><Relationship Id="rId1" Type="http://schemas.openxmlformats.org/officeDocument/2006/relationships/theme" Target="../theme/theme150.xml"/><Relationship Id="rId2" Type="http://schemas.openxmlformats.org/officeDocument/2006/relationships/slideLayout" Target="../slideLayouts/slideLayout150.xml"/>
</Relationships>
</file>

<file path=ppt/slideMasters/_rels/slideMaster151.xml.rels><?xml version="1.0" encoding="UTF-8"?>
<Relationships xmlns="http://schemas.openxmlformats.org/package/2006/relationships"><Relationship Id="rId1" Type="http://schemas.openxmlformats.org/officeDocument/2006/relationships/theme" Target="../theme/theme151.xml"/><Relationship Id="rId2" Type="http://schemas.openxmlformats.org/officeDocument/2006/relationships/slideLayout" Target="../slideLayouts/slideLayout151.xml"/>
</Relationships>
</file>

<file path=ppt/slideMasters/_rels/slideMaster152.xml.rels><?xml version="1.0" encoding="UTF-8"?>
<Relationships xmlns="http://schemas.openxmlformats.org/package/2006/relationships"><Relationship Id="rId1" Type="http://schemas.openxmlformats.org/officeDocument/2006/relationships/theme" Target="../theme/theme152.xml"/><Relationship Id="rId2" Type="http://schemas.openxmlformats.org/officeDocument/2006/relationships/slideLayout" Target="../slideLayouts/slideLayout152.xml"/>
</Relationships>
</file>

<file path=ppt/slideMasters/_rels/slideMaster153.xml.rels><?xml version="1.0" encoding="UTF-8"?>
<Relationships xmlns="http://schemas.openxmlformats.org/package/2006/relationships"><Relationship Id="rId1" Type="http://schemas.openxmlformats.org/officeDocument/2006/relationships/theme" Target="../theme/theme153.xml"/><Relationship Id="rId2" Type="http://schemas.openxmlformats.org/officeDocument/2006/relationships/slideLayout" Target="../slideLayouts/slideLayout153.xml"/>
</Relationships>
</file>

<file path=ppt/slideMasters/_rels/slideMaster154.xml.rels><?xml version="1.0" encoding="UTF-8"?>
<Relationships xmlns="http://schemas.openxmlformats.org/package/2006/relationships"><Relationship Id="rId1" Type="http://schemas.openxmlformats.org/officeDocument/2006/relationships/theme" Target="../theme/theme154.xml"/><Relationship Id="rId2" Type="http://schemas.openxmlformats.org/officeDocument/2006/relationships/slideLayout" Target="../slideLayouts/slideLayout154.xml"/>
</Relationships>
</file>

<file path=ppt/slideMasters/_rels/slideMaster155.xml.rels><?xml version="1.0" encoding="UTF-8"?>
<Relationships xmlns="http://schemas.openxmlformats.org/package/2006/relationships"><Relationship Id="rId1" Type="http://schemas.openxmlformats.org/officeDocument/2006/relationships/theme" Target="../theme/theme155.xml"/><Relationship Id="rId2" Type="http://schemas.openxmlformats.org/officeDocument/2006/relationships/slideLayout" Target="../slideLayouts/slideLayout155.xml"/>
</Relationships>
</file>

<file path=ppt/slideMasters/_rels/slideMaster156.xml.rels><?xml version="1.0" encoding="UTF-8"?>
<Relationships xmlns="http://schemas.openxmlformats.org/package/2006/relationships"><Relationship Id="rId1" Type="http://schemas.openxmlformats.org/officeDocument/2006/relationships/theme" Target="../theme/theme156.xml"/><Relationship Id="rId2" Type="http://schemas.openxmlformats.org/officeDocument/2006/relationships/slideLayout" Target="../slideLayouts/slideLayout156.xml"/>
</Relationships>
</file>

<file path=ppt/slideMasters/_rels/slideMaster157.xml.rels><?xml version="1.0" encoding="UTF-8"?>
<Relationships xmlns="http://schemas.openxmlformats.org/package/2006/relationships"><Relationship Id="rId1" Type="http://schemas.openxmlformats.org/officeDocument/2006/relationships/theme" Target="../theme/theme157.xml"/><Relationship Id="rId2" Type="http://schemas.openxmlformats.org/officeDocument/2006/relationships/slideLayout" Target="../slideLayouts/slideLayout157.xml"/>
</Relationships>
</file>

<file path=ppt/slideMasters/_rels/slideMaster158.xml.rels><?xml version="1.0" encoding="UTF-8"?>
<Relationships xmlns="http://schemas.openxmlformats.org/package/2006/relationships"><Relationship Id="rId1" Type="http://schemas.openxmlformats.org/officeDocument/2006/relationships/theme" Target="../theme/theme158.xml"/><Relationship Id="rId2" Type="http://schemas.openxmlformats.org/officeDocument/2006/relationships/slideLayout" Target="../slideLayouts/slideLayout158.xml"/>
</Relationships>
</file>

<file path=ppt/slideMasters/_rels/slideMaster159.xml.rels><?xml version="1.0" encoding="UTF-8"?>
<Relationships xmlns="http://schemas.openxmlformats.org/package/2006/relationships"><Relationship Id="rId1" Type="http://schemas.openxmlformats.org/officeDocument/2006/relationships/theme" Target="../theme/theme159.xml"/><Relationship Id="rId2" Type="http://schemas.openxmlformats.org/officeDocument/2006/relationships/slideLayout" Target="../slideLayouts/slideLayout159.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6.xml"/>
</Relationships>
</file>

<file path=ppt/slideMasters/_rels/slideMaster160.xml.rels><?xml version="1.0" encoding="UTF-8"?>
<Relationships xmlns="http://schemas.openxmlformats.org/package/2006/relationships"><Relationship Id="rId1" Type="http://schemas.openxmlformats.org/officeDocument/2006/relationships/theme" Target="../theme/theme160.xml"/><Relationship Id="rId2" Type="http://schemas.openxmlformats.org/officeDocument/2006/relationships/slideLayout" Target="../slideLayouts/slideLayout160.xml"/>
</Relationships>
</file>

<file path=ppt/slideMasters/_rels/slideMaster161.xml.rels><?xml version="1.0" encoding="UTF-8"?>
<Relationships xmlns="http://schemas.openxmlformats.org/package/2006/relationships"><Relationship Id="rId1" Type="http://schemas.openxmlformats.org/officeDocument/2006/relationships/theme" Target="../theme/theme161.xml"/><Relationship Id="rId2" Type="http://schemas.openxmlformats.org/officeDocument/2006/relationships/slideLayout" Target="../slideLayouts/slideLayout161.xml"/>
</Relationships>
</file>

<file path=ppt/slideMasters/_rels/slideMaster162.xml.rels><?xml version="1.0" encoding="UTF-8"?>
<Relationships xmlns="http://schemas.openxmlformats.org/package/2006/relationships"><Relationship Id="rId1" Type="http://schemas.openxmlformats.org/officeDocument/2006/relationships/theme" Target="../theme/theme162.xml"/><Relationship Id="rId2" Type="http://schemas.openxmlformats.org/officeDocument/2006/relationships/slideLayout" Target="../slideLayouts/slideLayout162.xml"/>
</Relationships>
</file>

<file path=ppt/slideMasters/_rels/slideMaster163.xml.rels><?xml version="1.0" encoding="UTF-8"?>
<Relationships xmlns="http://schemas.openxmlformats.org/package/2006/relationships"><Relationship Id="rId1" Type="http://schemas.openxmlformats.org/officeDocument/2006/relationships/theme" Target="../theme/theme163.xml"/><Relationship Id="rId2" Type="http://schemas.openxmlformats.org/officeDocument/2006/relationships/slideLayout" Target="../slideLayouts/slideLayout163.xml"/>
</Relationships>
</file>

<file path=ppt/slideMasters/_rels/slideMaster164.xml.rels><?xml version="1.0" encoding="UTF-8"?>
<Relationships xmlns="http://schemas.openxmlformats.org/package/2006/relationships"><Relationship Id="rId1" Type="http://schemas.openxmlformats.org/officeDocument/2006/relationships/theme" Target="../theme/theme164.xml"/><Relationship Id="rId2" Type="http://schemas.openxmlformats.org/officeDocument/2006/relationships/slideLayout" Target="../slideLayouts/slideLayout164.xml"/>
</Relationships>
</file>

<file path=ppt/slideMasters/_rels/slideMaster165.xml.rels><?xml version="1.0" encoding="UTF-8"?>
<Relationships xmlns="http://schemas.openxmlformats.org/package/2006/relationships"><Relationship Id="rId1" Type="http://schemas.openxmlformats.org/officeDocument/2006/relationships/theme" Target="../theme/theme165.xml"/><Relationship Id="rId2" Type="http://schemas.openxmlformats.org/officeDocument/2006/relationships/slideLayout" Target="../slideLayouts/slideLayout165.xml"/>
</Relationships>
</file>

<file path=ppt/slideMasters/_rels/slideMaster166.xml.rels><?xml version="1.0" encoding="UTF-8"?>
<Relationships xmlns="http://schemas.openxmlformats.org/package/2006/relationships"><Relationship Id="rId1" Type="http://schemas.openxmlformats.org/officeDocument/2006/relationships/theme" Target="../theme/theme166.xml"/><Relationship Id="rId2" Type="http://schemas.openxmlformats.org/officeDocument/2006/relationships/slideLayout" Target="../slideLayouts/slideLayout166.xml"/>
</Relationships>
</file>

<file path=ppt/slideMasters/_rels/slideMaster167.xml.rels><?xml version="1.0" encoding="UTF-8"?>
<Relationships xmlns="http://schemas.openxmlformats.org/package/2006/relationships"><Relationship Id="rId1" Type="http://schemas.openxmlformats.org/officeDocument/2006/relationships/theme" Target="../theme/theme167.xml"/><Relationship Id="rId2" Type="http://schemas.openxmlformats.org/officeDocument/2006/relationships/slideLayout" Target="../slideLayouts/slideLayout167.xml"/>
</Relationships>
</file>

<file path=ppt/slideMasters/_rels/slideMaster168.xml.rels><?xml version="1.0" encoding="UTF-8"?>
<Relationships xmlns="http://schemas.openxmlformats.org/package/2006/relationships"><Relationship Id="rId1" Type="http://schemas.openxmlformats.org/officeDocument/2006/relationships/theme" Target="../theme/theme168.xml"/><Relationship Id="rId2" Type="http://schemas.openxmlformats.org/officeDocument/2006/relationships/slideLayout" Target="../slideLayouts/slideLayout168.xml"/>
</Relationships>
</file>

<file path=ppt/slideMasters/_rels/slideMaster169.xml.rels><?xml version="1.0" encoding="UTF-8"?>
<Relationships xmlns="http://schemas.openxmlformats.org/package/2006/relationships"><Relationship Id="rId1" Type="http://schemas.openxmlformats.org/officeDocument/2006/relationships/theme" Target="../theme/theme169.xml"/><Relationship Id="rId2" Type="http://schemas.openxmlformats.org/officeDocument/2006/relationships/slideLayout" Target="../slideLayouts/slideLayout169.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7.xml"/>
</Relationships>
</file>

<file path=ppt/slideMasters/_rels/slideMaster170.xml.rels><?xml version="1.0" encoding="UTF-8"?>
<Relationships xmlns="http://schemas.openxmlformats.org/package/2006/relationships"><Relationship Id="rId1" Type="http://schemas.openxmlformats.org/officeDocument/2006/relationships/theme" Target="../theme/theme170.xml"/><Relationship Id="rId2" Type="http://schemas.openxmlformats.org/officeDocument/2006/relationships/slideLayout" Target="../slideLayouts/slideLayout170.xml"/>
</Relationships>
</file>

<file path=ppt/slideMasters/_rels/slideMaster171.xml.rels><?xml version="1.0" encoding="UTF-8"?>
<Relationships xmlns="http://schemas.openxmlformats.org/package/2006/relationships"><Relationship Id="rId1" Type="http://schemas.openxmlformats.org/officeDocument/2006/relationships/theme" Target="../theme/theme171.xml"/><Relationship Id="rId2" Type="http://schemas.openxmlformats.org/officeDocument/2006/relationships/slideLayout" Target="../slideLayouts/slideLayout171.xml"/>
</Relationships>
</file>

<file path=ppt/slideMasters/_rels/slideMaster172.xml.rels><?xml version="1.0" encoding="UTF-8"?>
<Relationships xmlns="http://schemas.openxmlformats.org/package/2006/relationships"><Relationship Id="rId1" Type="http://schemas.openxmlformats.org/officeDocument/2006/relationships/theme" Target="../theme/theme172.xml"/><Relationship Id="rId2" Type="http://schemas.openxmlformats.org/officeDocument/2006/relationships/slideLayout" Target="../slideLayouts/slideLayout172.xml"/>
</Relationships>
</file>

<file path=ppt/slideMasters/_rels/slideMaster173.xml.rels><?xml version="1.0" encoding="UTF-8"?>
<Relationships xmlns="http://schemas.openxmlformats.org/package/2006/relationships"><Relationship Id="rId1" Type="http://schemas.openxmlformats.org/officeDocument/2006/relationships/theme" Target="../theme/theme173.xml"/><Relationship Id="rId2" Type="http://schemas.openxmlformats.org/officeDocument/2006/relationships/slideLayout" Target="../slideLayouts/slideLayout173.xml"/>
</Relationships>
</file>

<file path=ppt/slideMasters/_rels/slideMaster174.xml.rels><?xml version="1.0" encoding="UTF-8"?>
<Relationships xmlns="http://schemas.openxmlformats.org/package/2006/relationships"><Relationship Id="rId1" Type="http://schemas.openxmlformats.org/officeDocument/2006/relationships/theme" Target="../theme/theme174.xml"/><Relationship Id="rId2" Type="http://schemas.openxmlformats.org/officeDocument/2006/relationships/slideLayout" Target="../slideLayouts/slideLayout174.xml"/>
</Relationships>
</file>

<file path=ppt/slideMasters/_rels/slideMaster175.xml.rels><?xml version="1.0" encoding="UTF-8"?>
<Relationships xmlns="http://schemas.openxmlformats.org/package/2006/relationships"><Relationship Id="rId1" Type="http://schemas.openxmlformats.org/officeDocument/2006/relationships/theme" Target="../theme/theme175.xml"/><Relationship Id="rId2" Type="http://schemas.openxmlformats.org/officeDocument/2006/relationships/slideLayout" Target="../slideLayouts/slideLayout175.xml"/>
</Relationships>
</file>

<file path=ppt/slideMasters/_rels/slideMaster176.xml.rels><?xml version="1.0" encoding="UTF-8"?>
<Relationships xmlns="http://schemas.openxmlformats.org/package/2006/relationships"><Relationship Id="rId1" Type="http://schemas.openxmlformats.org/officeDocument/2006/relationships/theme" Target="../theme/theme176.xml"/><Relationship Id="rId2" Type="http://schemas.openxmlformats.org/officeDocument/2006/relationships/slideLayout" Target="../slideLayouts/slideLayout176.xml"/>
</Relationships>
</file>

<file path=ppt/slideMasters/_rels/slideMaster177.xml.rels><?xml version="1.0" encoding="UTF-8"?>
<Relationships xmlns="http://schemas.openxmlformats.org/package/2006/relationships"><Relationship Id="rId1" Type="http://schemas.openxmlformats.org/officeDocument/2006/relationships/theme" Target="../theme/theme177.xml"/><Relationship Id="rId2" Type="http://schemas.openxmlformats.org/officeDocument/2006/relationships/slideLayout" Target="../slideLayouts/slideLayout177.xml"/>
</Relationships>
</file>

<file path=ppt/slideMasters/_rels/slideMaster178.xml.rels><?xml version="1.0" encoding="UTF-8"?>
<Relationships xmlns="http://schemas.openxmlformats.org/package/2006/relationships"><Relationship Id="rId1" Type="http://schemas.openxmlformats.org/officeDocument/2006/relationships/theme" Target="../theme/theme178.xml"/><Relationship Id="rId2" Type="http://schemas.openxmlformats.org/officeDocument/2006/relationships/slideLayout" Target="../slideLayouts/slideLayout178.xml"/>
</Relationships>
</file>

<file path=ppt/slideMasters/_rels/slideMaster179.xml.rels><?xml version="1.0" encoding="UTF-8"?>
<Relationships xmlns="http://schemas.openxmlformats.org/package/2006/relationships"><Relationship Id="rId1" Type="http://schemas.openxmlformats.org/officeDocument/2006/relationships/theme" Target="../theme/theme179.xml"/><Relationship Id="rId2" Type="http://schemas.openxmlformats.org/officeDocument/2006/relationships/slideLayout" Target="../slideLayouts/slideLayout179.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18.xml"/>
</Relationships>
</file>

<file path=ppt/slideMasters/_rels/slideMaster180.xml.rels><?xml version="1.0" encoding="UTF-8"?>
<Relationships xmlns="http://schemas.openxmlformats.org/package/2006/relationships"><Relationship Id="rId1" Type="http://schemas.openxmlformats.org/officeDocument/2006/relationships/theme" Target="../theme/theme180.xml"/><Relationship Id="rId2" Type="http://schemas.openxmlformats.org/officeDocument/2006/relationships/slideLayout" Target="../slideLayouts/slideLayout180.xml"/>
</Relationships>
</file>

<file path=ppt/slideMasters/_rels/slideMaster181.xml.rels><?xml version="1.0" encoding="UTF-8"?>
<Relationships xmlns="http://schemas.openxmlformats.org/package/2006/relationships"><Relationship Id="rId1" Type="http://schemas.openxmlformats.org/officeDocument/2006/relationships/theme" Target="../theme/theme181.xml"/><Relationship Id="rId2" Type="http://schemas.openxmlformats.org/officeDocument/2006/relationships/slideLayout" Target="../slideLayouts/slideLayout181.xml"/>
</Relationships>
</file>

<file path=ppt/slideMasters/_rels/slideMaster182.xml.rels><?xml version="1.0" encoding="UTF-8"?>
<Relationships xmlns="http://schemas.openxmlformats.org/package/2006/relationships"><Relationship Id="rId1" Type="http://schemas.openxmlformats.org/officeDocument/2006/relationships/theme" Target="../theme/theme182.xml"/><Relationship Id="rId2" Type="http://schemas.openxmlformats.org/officeDocument/2006/relationships/slideLayout" Target="../slideLayouts/slideLayout182.xml"/>
</Relationships>
</file>

<file path=ppt/slideMasters/_rels/slideMaster183.xml.rels><?xml version="1.0" encoding="UTF-8"?>
<Relationships xmlns="http://schemas.openxmlformats.org/package/2006/relationships"><Relationship Id="rId1" Type="http://schemas.openxmlformats.org/officeDocument/2006/relationships/theme" Target="../theme/theme183.xml"/><Relationship Id="rId2" Type="http://schemas.openxmlformats.org/officeDocument/2006/relationships/slideLayout" Target="../slideLayouts/slideLayout183.xml"/>
</Relationships>
</file>

<file path=ppt/slideMasters/_rels/slideMaster184.xml.rels><?xml version="1.0" encoding="UTF-8"?>
<Relationships xmlns="http://schemas.openxmlformats.org/package/2006/relationships"><Relationship Id="rId1" Type="http://schemas.openxmlformats.org/officeDocument/2006/relationships/theme" Target="../theme/theme184.xml"/><Relationship Id="rId2" Type="http://schemas.openxmlformats.org/officeDocument/2006/relationships/slideLayout" Target="../slideLayouts/slideLayout184.xml"/>
</Relationships>
</file>

<file path=ppt/slideMasters/_rels/slideMaster185.xml.rels><?xml version="1.0" encoding="UTF-8"?>
<Relationships xmlns="http://schemas.openxmlformats.org/package/2006/relationships"><Relationship Id="rId1" Type="http://schemas.openxmlformats.org/officeDocument/2006/relationships/theme" Target="../theme/theme185.xml"/><Relationship Id="rId2" Type="http://schemas.openxmlformats.org/officeDocument/2006/relationships/slideLayout" Target="../slideLayouts/slideLayout185.xml"/>
</Relationships>
</file>

<file path=ppt/slideMasters/_rels/slideMaster186.xml.rels><?xml version="1.0" encoding="UTF-8"?>
<Relationships xmlns="http://schemas.openxmlformats.org/package/2006/relationships"><Relationship Id="rId1" Type="http://schemas.openxmlformats.org/officeDocument/2006/relationships/theme" Target="../theme/theme186.xml"/><Relationship Id="rId2" Type="http://schemas.openxmlformats.org/officeDocument/2006/relationships/slideLayout" Target="../slideLayouts/slideLayout186.xml"/>
</Relationships>
</file>

<file path=ppt/slideMasters/_rels/slideMaster187.xml.rels><?xml version="1.0" encoding="UTF-8"?>
<Relationships xmlns="http://schemas.openxmlformats.org/package/2006/relationships"><Relationship Id="rId1" Type="http://schemas.openxmlformats.org/officeDocument/2006/relationships/theme" Target="../theme/theme187.xml"/><Relationship Id="rId2" Type="http://schemas.openxmlformats.org/officeDocument/2006/relationships/slideLayout" Target="../slideLayouts/slideLayout187.xml"/>
</Relationships>
</file>

<file path=ppt/slideMasters/_rels/slideMaster188.xml.rels><?xml version="1.0" encoding="UTF-8"?>
<Relationships xmlns="http://schemas.openxmlformats.org/package/2006/relationships"><Relationship Id="rId1" Type="http://schemas.openxmlformats.org/officeDocument/2006/relationships/theme" Target="../theme/theme188.xml"/><Relationship Id="rId2" Type="http://schemas.openxmlformats.org/officeDocument/2006/relationships/slideLayout" Target="../slideLayouts/slideLayout188.xml"/>
</Relationships>
</file>

<file path=ppt/slideMasters/_rels/slideMaster189.xml.rels><?xml version="1.0" encoding="UTF-8"?>
<Relationships xmlns="http://schemas.openxmlformats.org/package/2006/relationships"><Relationship Id="rId1" Type="http://schemas.openxmlformats.org/officeDocument/2006/relationships/theme" Target="../theme/theme189.xml"/><Relationship Id="rId2" Type="http://schemas.openxmlformats.org/officeDocument/2006/relationships/slideLayout" Target="../slideLayouts/slideLayout189.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19.xml"/>
</Relationships>
</file>

<file path=ppt/slideMasters/_rels/slideMaster190.xml.rels><?xml version="1.0" encoding="UTF-8"?>
<Relationships xmlns="http://schemas.openxmlformats.org/package/2006/relationships"><Relationship Id="rId1" Type="http://schemas.openxmlformats.org/officeDocument/2006/relationships/theme" Target="../theme/theme190.xml"/><Relationship Id="rId2" Type="http://schemas.openxmlformats.org/officeDocument/2006/relationships/slideLayout" Target="../slideLayouts/slideLayout190.xml"/>
</Relationships>
</file>

<file path=ppt/slideMasters/_rels/slideMaster191.xml.rels><?xml version="1.0" encoding="UTF-8"?>
<Relationships xmlns="http://schemas.openxmlformats.org/package/2006/relationships"><Relationship Id="rId1" Type="http://schemas.openxmlformats.org/officeDocument/2006/relationships/theme" Target="../theme/theme191.xml"/><Relationship Id="rId2" Type="http://schemas.openxmlformats.org/officeDocument/2006/relationships/slideLayout" Target="../slideLayouts/slideLayout191.xml"/>
</Relationships>
</file>

<file path=ppt/slideMasters/_rels/slideMaster192.xml.rels><?xml version="1.0" encoding="UTF-8"?>
<Relationships xmlns="http://schemas.openxmlformats.org/package/2006/relationships"><Relationship Id="rId1" Type="http://schemas.openxmlformats.org/officeDocument/2006/relationships/theme" Target="../theme/theme192.xml"/><Relationship Id="rId2" Type="http://schemas.openxmlformats.org/officeDocument/2006/relationships/slideLayout" Target="../slideLayouts/slideLayout192.xml"/>
</Relationships>
</file>

<file path=ppt/slideMasters/_rels/slideMaster193.xml.rels><?xml version="1.0" encoding="UTF-8"?>
<Relationships xmlns="http://schemas.openxmlformats.org/package/2006/relationships"><Relationship Id="rId1" Type="http://schemas.openxmlformats.org/officeDocument/2006/relationships/theme" Target="../theme/theme193.xml"/><Relationship Id="rId2" Type="http://schemas.openxmlformats.org/officeDocument/2006/relationships/slideLayout" Target="../slideLayouts/slideLayout193.xml"/>
</Relationships>
</file>

<file path=ppt/slideMasters/_rels/slideMaster194.xml.rels><?xml version="1.0" encoding="UTF-8"?>
<Relationships xmlns="http://schemas.openxmlformats.org/package/2006/relationships"><Relationship Id="rId1" Type="http://schemas.openxmlformats.org/officeDocument/2006/relationships/theme" Target="../theme/theme194.xml"/><Relationship Id="rId2" Type="http://schemas.openxmlformats.org/officeDocument/2006/relationships/slideLayout" Target="../slideLayouts/slideLayout194.xml"/>
</Relationships>
</file>

<file path=ppt/slideMasters/_rels/slideMaster195.xml.rels><?xml version="1.0" encoding="UTF-8"?>
<Relationships xmlns="http://schemas.openxmlformats.org/package/2006/relationships"><Relationship Id="rId1" Type="http://schemas.openxmlformats.org/officeDocument/2006/relationships/theme" Target="../theme/theme195.xml"/><Relationship Id="rId2" Type="http://schemas.openxmlformats.org/officeDocument/2006/relationships/slideLayout" Target="../slideLayouts/slideLayout195.xml"/>
</Relationships>
</file>

<file path=ppt/slideMasters/_rels/slideMaster196.xml.rels><?xml version="1.0" encoding="UTF-8"?>
<Relationships xmlns="http://schemas.openxmlformats.org/package/2006/relationships"><Relationship Id="rId1" Type="http://schemas.openxmlformats.org/officeDocument/2006/relationships/theme" Target="../theme/theme196.xml"/><Relationship Id="rId2" Type="http://schemas.openxmlformats.org/officeDocument/2006/relationships/slideLayout" Target="../slideLayouts/slideLayout196.xml"/>
</Relationships>
</file>

<file path=ppt/slideMasters/_rels/slideMaster197.xml.rels><?xml version="1.0" encoding="UTF-8"?>
<Relationships xmlns="http://schemas.openxmlformats.org/package/2006/relationships"><Relationship Id="rId1" Type="http://schemas.openxmlformats.org/officeDocument/2006/relationships/theme" Target="../theme/theme197.xml"/><Relationship Id="rId2" Type="http://schemas.openxmlformats.org/officeDocument/2006/relationships/slideLayout" Target="../slideLayouts/slideLayout197.xml"/>
</Relationships>
</file>

<file path=ppt/slideMasters/_rels/slideMaster198.xml.rels><?xml version="1.0" encoding="UTF-8"?>
<Relationships xmlns="http://schemas.openxmlformats.org/package/2006/relationships"><Relationship Id="rId1" Type="http://schemas.openxmlformats.org/officeDocument/2006/relationships/theme" Target="../theme/theme198.xml"/><Relationship Id="rId2" Type="http://schemas.openxmlformats.org/officeDocument/2006/relationships/slideLayout" Target="../slideLayouts/slideLayout198.xml"/>
</Relationships>
</file>

<file path=ppt/slideMasters/_rels/slideMaster199.xml.rels><?xml version="1.0" encoding="UTF-8"?>
<Relationships xmlns="http://schemas.openxmlformats.org/package/2006/relationships"><Relationship Id="rId1" Type="http://schemas.openxmlformats.org/officeDocument/2006/relationships/theme" Target="../theme/theme199.xml"/><Relationship Id="rId2" Type="http://schemas.openxmlformats.org/officeDocument/2006/relationships/slideLayout" Target="../slideLayouts/slideLayout19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0.xml"/>
</Relationships>
</file>

<file path=ppt/slideMasters/_rels/slideMaster200.xml.rels><?xml version="1.0" encoding="UTF-8"?>
<Relationships xmlns="http://schemas.openxmlformats.org/package/2006/relationships"><Relationship Id="rId1" Type="http://schemas.openxmlformats.org/officeDocument/2006/relationships/theme" Target="../theme/theme200.xml"/><Relationship Id="rId2" Type="http://schemas.openxmlformats.org/officeDocument/2006/relationships/slideLayout" Target="../slideLayouts/slideLayout200.xml"/>
</Relationships>
</file>

<file path=ppt/slideMasters/_rels/slideMaster201.xml.rels><?xml version="1.0" encoding="UTF-8"?>
<Relationships xmlns="http://schemas.openxmlformats.org/package/2006/relationships"><Relationship Id="rId1" Type="http://schemas.openxmlformats.org/officeDocument/2006/relationships/theme" Target="../theme/theme201.xml"/><Relationship Id="rId2" Type="http://schemas.openxmlformats.org/officeDocument/2006/relationships/slideLayout" Target="../slideLayouts/slideLayout201.xml"/>
</Relationships>
</file>

<file path=ppt/slideMasters/_rels/slideMaster202.xml.rels><?xml version="1.0" encoding="UTF-8"?>
<Relationships xmlns="http://schemas.openxmlformats.org/package/2006/relationships"><Relationship Id="rId1" Type="http://schemas.openxmlformats.org/officeDocument/2006/relationships/theme" Target="../theme/theme202.xml"/><Relationship Id="rId2" Type="http://schemas.openxmlformats.org/officeDocument/2006/relationships/slideLayout" Target="../slideLayouts/slideLayout202.xml"/>
</Relationships>
</file>

<file path=ppt/slideMasters/_rels/slideMaster203.xml.rels><?xml version="1.0" encoding="UTF-8"?>
<Relationships xmlns="http://schemas.openxmlformats.org/package/2006/relationships"><Relationship Id="rId1" Type="http://schemas.openxmlformats.org/officeDocument/2006/relationships/theme" Target="../theme/theme203.xml"/><Relationship Id="rId2" Type="http://schemas.openxmlformats.org/officeDocument/2006/relationships/slideLayout" Target="../slideLayouts/slideLayout203.xml"/>
</Relationships>
</file>

<file path=ppt/slideMasters/_rels/slideMaster204.xml.rels><?xml version="1.0" encoding="UTF-8"?>
<Relationships xmlns="http://schemas.openxmlformats.org/package/2006/relationships"><Relationship Id="rId1" Type="http://schemas.openxmlformats.org/officeDocument/2006/relationships/theme" Target="../theme/theme204.xml"/><Relationship Id="rId2" Type="http://schemas.openxmlformats.org/officeDocument/2006/relationships/slideLayout" Target="../slideLayouts/slideLayout204.xml"/>
</Relationships>
</file>

<file path=ppt/slideMasters/_rels/slideMaster205.xml.rels><?xml version="1.0" encoding="UTF-8"?>
<Relationships xmlns="http://schemas.openxmlformats.org/package/2006/relationships"><Relationship Id="rId1" Type="http://schemas.openxmlformats.org/officeDocument/2006/relationships/theme" Target="../theme/theme205.xml"/><Relationship Id="rId2" Type="http://schemas.openxmlformats.org/officeDocument/2006/relationships/slideLayout" Target="../slideLayouts/slideLayout205.xml"/>
</Relationships>
</file>

<file path=ppt/slideMasters/_rels/slideMaster206.xml.rels><?xml version="1.0" encoding="UTF-8"?>
<Relationships xmlns="http://schemas.openxmlformats.org/package/2006/relationships"><Relationship Id="rId1" Type="http://schemas.openxmlformats.org/officeDocument/2006/relationships/theme" Target="../theme/theme206.xml"/><Relationship Id="rId2" Type="http://schemas.openxmlformats.org/officeDocument/2006/relationships/slideLayout" Target="../slideLayouts/slideLayout206.xml"/>
</Relationships>
</file>

<file path=ppt/slideMasters/_rels/slideMaster207.xml.rels><?xml version="1.0" encoding="UTF-8"?>
<Relationships xmlns="http://schemas.openxmlformats.org/package/2006/relationships"><Relationship Id="rId1" Type="http://schemas.openxmlformats.org/officeDocument/2006/relationships/theme" Target="../theme/theme207.xml"/><Relationship Id="rId2" Type="http://schemas.openxmlformats.org/officeDocument/2006/relationships/slideLayout" Target="../slideLayouts/slideLayout207.xml"/>
</Relationships>
</file>

<file path=ppt/slideMasters/_rels/slideMaster208.xml.rels><?xml version="1.0" encoding="UTF-8"?>
<Relationships xmlns="http://schemas.openxmlformats.org/package/2006/relationships"><Relationship Id="rId1" Type="http://schemas.openxmlformats.org/officeDocument/2006/relationships/theme" Target="../theme/theme208.xml"/><Relationship Id="rId2" Type="http://schemas.openxmlformats.org/officeDocument/2006/relationships/slideLayout" Target="../slideLayouts/slideLayout208.xml"/>
</Relationships>
</file>

<file path=ppt/slideMasters/_rels/slideMaster209.xml.rels><?xml version="1.0" encoding="UTF-8"?>
<Relationships xmlns="http://schemas.openxmlformats.org/package/2006/relationships"><Relationship Id="rId1" Type="http://schemas.openxmlformats.org/officeDocument/2006/relationships/theme" Target="../theme/theme209.xml"/><Relationship Id="rId2" Type="http://schemas.openxmlformats.org/officeDocument/2006/relationships/slideLayout" Target="../slideLayouts/slideLayout209.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1.xml"/>
</Relationships>
</file>

<file path=ppt/slideMasters/_rels/slideMaster210.xml.rels><?xml version="1.0" encoding="UTF-8"?>
<Relationships xmlns="http://schemas.openxmlformats.org/package/2006/relationships"><Relationship Id="rId1" Type="http://schemas.openxmlformats.org/officeDocument/2006/relationships/theme" Target="../theme/theme210.xml"/><Relationship Id="rId2" Type="http://schemas.openxmlformats.org/officeDocument/2006/relationships/slideLayout" Target="../slideLayouts/slideLayout210.xml"/>
</Relationships>
</file>

<file path=ppt/slideMasters/_rels/slideMaster211.xml.rels><?xml version="1.0" encoding="UTF-8"?>
<Relationships xmlns="http://schemas.openxmlformats.org/package/2006/relationships"><Relationship Id="rId1" Type="http://schemas.openxmlformats.org/officeDocument/2006/relationships/theme" Target="../theme/theme211.xml"/><Relationship Id="rId2" Type="http://schemas.openxmlformats.org/officeDocument/2006/relationships/slideLayout" Target="../slideLayouts/slideLayout211.xml"/>
</Relationships>
</file>

<file path=ppt/slideMasters/_rels/slideMaster212.xml.rels><?xml version="1.0" encoding="UTF-8"?>
<Relationships xmlns="http://schemas.openxmlformats.org/package/2006/relationships"><Relationship Id="rId1" Type="http://schemas.openxmlformats.org/officeDocument/2006/relationships/theme" Target="../theme/theme212.xml"/><Relationship Id="rId2" Type="http://schemas.openxmlformats.org/officeDocument/2006/relationships/slideLayout" Target="../slideLayouts/slideLayout212.xml"/>
</Relationships>
</file>

<file path=ppt/slideMasters/_rels/slideMaster213.xml.rels><?xml version="1.0" encoding="UTF-8"?>
<Relationships xmlns="http://schemas.openxmlformats.org/package/2006/relationships"><Relationship Id="rId1" Type="http://schemas.openxmlformats.org/officeDocument/2006/relationships/theme" Target="../theme/theme213.xml"/><Relationship Id="rId2" Type="http://schemas.openxmlformats.org/officeDocument/2006/relationships/slideLayout" Target="../slideLayouts/slideLayout213.xml"/>
</Relationships>
</file>

<file path=ppt/slideMasters/_rels/slideMaster214.xml.rels><?xml version="1.0" encoding="UTF-8"?>
<Relationships xmlns="http://schemas.openxmlformats.org/package/2006/relationships"><Relationship Id="rId1" Type="http://schemas.openxmlformats.org/officeDocument/2006/relationships/theme" Target="../theme/theme214.xml"/><Relationship Id="rId2" Type="http://schemas.openxmlformats.org/officeDocument/2006/relationships/slideLayout" Target="../slideLayouts/slideLayout214.xml"/>
</Relationships>
</file>

<file path=ppt/slideMasters/_rels/slideMaster215.xml.rels><?xml version="1.0" encoding="UTF-8"?>
<Relationships xmlns="http://schemas.openxmlformats.org/package/2006/relationships"><Relationship Id="rId1" Type="http://schemas.openxmlformats.org/officeDocument/2006/relationships/theme" Target="../theme/theme215.xml"/><Relationship Id="rId2" Type="http://schemas.openxmlformats.org/officeDocument/2006/relationships/slideLayout" Target="../slideLayouts/slideLayout215.xml"/>
</Relationships>
</file>

<file path=ppt/slideMasters/_rels/slideMaster216.xml.rels><?xml version="1.0" encoding="UTF-8"?>
<Relationships xmlns="http://schemas.openxmlformats.org/package/2006/relationships"><Relationship Id="rId1" Type="http://schemas.openxmlformats.org/officeDocument/2006/relationships/theme" Target="../theme/theme216.xml"/><Relationship Id="rId2" Type="http://schemas.openxmlformats.org/officeDocument/2006/relationships/slideLayout" Target="../slideLayouts/slideLayout216.xml"/>
</Relationships>
</file>

<file path=ppt/slideMasters/_rels/slideMaster217.xml.rels><?xml version="1.0" encoding="UTF-8"?>
<Relationships xmlns="http://schemas.openxmlformats.org/package/2006/relationships"><Relationship Id="rId1" Type="http://schemas.openxmlformats.org/officeDocument/2006/relationships/theme" Target="../theme/theme217.xml"/><Relationship Id="rId2" Type="http://schemas.openxmlformats.org/officeDocument/2006/relationships/slideLayout" Target="../slideLayouts/slideLayout217.xml"/>
</Relationships>
</file>

<file path=ppt/slideMasters/_rels/slideMaster218.xml.rels><?xml version="1.0" encoding="UTF-8"?>
<Relationships xmlns="http://schemas.openxmlformats.org/package/2006/relationships"><Relationship Id="rId1" Type="http://schemas.openxmlformats.org/officeDocument/2006/relationships/theme" Target="../theme/theme218.xml"/><Relationship Id="rId2" Type="http://schemas.openxmlformats.org/officeDocument/2006/relationships/slideLayout" Target="../slideLayouts/slideLayout218.xml"/>
</Relationships>
</file>

<file path=ppt/slideMasters/_rels/slideMaster219.xml.rels><?xml version="1.0" encoding="UTF-8"?>
<Relationships xmlns="http://schemas.openxmlformats.org/package/2006/relationships"><Relationship Id="rId1" Type="http://schemas.openxmlformats.org/officeDocument/2006/relationships/theme" Target="../theme/theme219.xml"/><Relationship Id="rId2" Type="http://schemas.openxmlformats.org/officeDocument/2006/relationships/slideLayout" Target="../slideLayouts/slideLayout219.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slideLayout" Target="../slideLayouts/slideLayout22.xml"/>
</Relationships>
</file>

<file path=ppt/slideMasters/_rels/slideMaster220.xml.rels><?xml version="1.0" encoding="UTF-8"?>
<Relationships xmlns="http://schemas.openxmlformats.org/package/2006/relationships"><Relationship Id="rId1" Type="http://schemas.openxmlformats.org/officeDocument/2006/relationships/theme" Target="../theme/theme220.xml"/><Relationship Id="rId2" Type="http://schemas.openxmlformats.org/officeDocument/2006/relationships/slideLayout" Target="../slideLayouts/slideLayout220.xml"/>
</Relationships>
</file>

<file path=ppt/slideMasters/_rels/slideMaster221.xml.rels><?xml version="1.0" encoding="UTF-8"?>
<Relationships xmlns="http://schemas.openxmlformats.org/package/2006/relationships"><Relationship Id="rId1" Type="http://schemas.openxmlformats.org/officeDocument/2006/relationships/theme" Target="../theme/theme221.xml"/><Relationship Id="rId2" Type="http://schemas.openxmlformats.org/officeDocument/2006/relationships/slideLayout" Target="../slideLayouts/slideLayout221.xml"/>
</Relationships>
</file>

<file path=ppt/slideMasters/_rels/slideMaster222.xml.rels><?xml version="1.0" encoding="UTF-8"?>
<Relationships xmlns="http://schemas.openxmlformats.org/package/2006/relationships"><Relationship Id="rId1" Type="http://schemas.openxmlformats.org/officeDocument/2006/relationships/theme" Target="../theme/theme222.xml"/><Relationship Id="rId2" Type="http://schemas.openxmlformats.org/officeDocument/2006/relationships/slideLayout" Target="../slideLayouts/slideLayout222.xml"/>
</Relationships>
</file>

<file path=ppt/slideMasters/_rels/slideMaster223.xml.rels><?xml version="1.0" encoding="UTF-8"?>
<Relationships xmlns="http://schemas.openxmlformats.org/package/2006/relationships"><Relationship Id="rId1" Type="http://schemas.openxmlformats.org/officeDocument/2006/relationships/theme" Target="../theme/theme223.xml"/><Relationship Id="rId2" Type="http://schemas.openxmlformats.org/officeDocument/2006/relationships/slideLayout" Target="../slideLayouts/slideLayout223.xml"/>
</Relationships>
</file>

<file path=ppt/slideMasters/_rels/slideMaster224.xml.rels><?xml version="1.0" encoding="UTF-8"?>
<Relationships xmlns="http://schemas.openxmlformats.org/package/2006/relationships"><Relationship Id="rId1" Type="http://schemas.openxmlformats.org/officeDocument/2006/relationships/theme" Target="../theme/theme224.xml"/><Relationship Id="rId2" Type="http://schemas.openxmlformats.org/officeDocument/2006/relationships/slideLayout" Target="../slideLayouts/slideLayout224.xml"/>
</Relationships>
</file>

<file path=ppt/slideMasters/_rels/slideMaster225.xml.rels><?xml version="1.0" encoding="UTF-8"?>
<Relationships xmlns="http://schemas.openxmlformats.org/package/2006/relationships"><Relationship Id="rId1" Type="http://schemas.openxmlformats.org/officeDocument/2006/relationships/theme" Target="../theme/theme225.xml"/><Relationship Id="rId2" Type="http://schemas.openxmlformats.org/officeDocument/2006/relationships/slideLayout" Target="../slideLayouts/slideLayout225.xml"/>
</Relationships>
</file>

<file path=ppt/slideMasters/_rels/slideMaster226.xml.rels><?xml version="1.0" encoding="UTF-8"?>
<Relationships xmlns="http://schemas.openxmlformats.org/package/2006/relationships"><Relationship Id="rId1" Type="http://schemas.openxmlformats.org/officeDocument/2006/relationships/theme" Target="../theme/theme226.xml"/><Relationship Id="rId2" Type="http://schemas.openxmlformats.org/officeDocument/2006/relationships/slideLayout" Target="../slideLayouts/slideLayout226.xml"/>
</Relationships>
</file>

<file path=ppt/slideMasters/_rels/slideMaster227.xml.rels><?xml version="1.0" encoding="UTF-8"?>
<Relationships xmlns="http://schemas.openxmlformats.org/package/2006/relationships"><Relationship Id="rId1" Type="http://schemas.openxmlformats.org/officeDocument/2006/relationships/theme" Target="../theme/theme227.xml"/><Relationship Id="rId2" Type="http://schemas.openxmlformats.org/officeDocument/2006/relationships/slideLayout" Target="../slideLayouts/slideLayout227.xml"/>
</Relationships>
</file>

<file path=ppt/slideMasters/_rels/slideMaster228.xml.rels><?xml version="1.0" encoding="UTF-8"?>
<Relationships xmlns="http://schemas.openxmlformats.org/package/2006/relationships"><Relationship Id="rId1" Type="http://schemas.openxmlformats.org/officeDocument/2006/relationships/theme" Target="../theme/theme228.xml"/><Relationship Id="rId2" Type="http://schemas.openxmlformats.org/officeDocument/2006/relationships/slideLayout" Target="../slideLayouts/slideLayout228.xml"/>
</Relationships>
</file>

<file path=ppt/slideMasters/_rels/slideMaster229.xml.rels><?xml version="1.0" encoding="UTF-8"?>
<Relationships xmlns="http://schemas.openxmlformats.org/package/2006/relationships"><Relationship Id="rId1" Type="http://schemas.openxmlformats.org/officeDocument/2006/relationships/theme" Target="../theme/theme229.xml"/><Relationship Id="rId2" Type="http://schemas.openxmlformats.org/officeDocument/2006/relationships/slideLayout" Target="../slideLayouts/slideLayout229.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slideLayout" Target="../slideLayouts/slideLayout23.xml"/>
</Relationships>
</file>

<file path=ppt/slideMasters/_rels/slideMaster230.xml.rels><?xml version="1.0" encoding="UTF-8"?>
<Relationships xmlns="http://schemas.openxmlformats.org/package/2006/relationships"><Relationship Id="rId1" Type="http://schemas.openxmlformats.org/officeDocument/2006/relationships/theme" Target="../theme/theme230.xml"/><Relationship Id="rId2" Type="http://schemas.openxmlformats.org/officeDocument/2006/relationships/slideLayout" Target="../slideLayouts/slideLayout230.xml"/>
</Relationships>
</file>

<file path=ppt/slideMasters/_rels/slideMaster231.xml.rels><?xml version="1.0" encoding="UTF-8"?>
<Relationships xmlns="http://schemas.openxmlformats.org/package/2006/relationships"><Relationship Id="rId1" Type="http://schemas.openxmlformats.org/officeDocument/2006/relationships/theme" Target="../theme/theme231.xml"/><Relationship Id="rId2" Type="http://schemas.openxmlformats.org/officeDocument/2006/relationships/slideLayout" Target="../slideLayouts/slideLayout231.xml"/>
</Relationships>
</file>

<file path=ppt/slideMasters/_rels/slideMaster232.xml.rels><?xml version="1.0" encoding="UTF-8"?>
<Relationships xmlns="http://schemas.openxmlformats.org/package/2006/relationships"><Relationship Id="rId1" Type="http://schemas.openxmlformats.org/officeDocument/2006/relationships/theme" Target="../theme/theme232.xml"/><Relationship Id="rId2" Type="http://schemas.openxmlformats.org/officeDocument/2006/relationships/slideLayout" Target="../slideLayouts/slideLayout232.xml"/>
</Relationships>
</file>

<file path=ppt/slideMasters/_rels/slideMaster233.xml.rels><?xml version="1.0" encoding="UTF-8"?>
<Relationships xmlns="http://schemas.openxmlformats.org/package/2006/relationships"><Relationship Id="rId1" Type="http://schemas.openxmlformats.org/officeDocument/2006/relationships/theme" Target="../theme/theme233.xml"/><Relationship Id="rId2" Type="http://schemas.openxmlformats.org/officeDocument/2006/relationships/slideLayout" Target="../slideLayouts/slideLayout233.xml"/>
</Relationships>
</file>

<file path=ppt/slideMasters/_rels/slideMaster234.xml.rels><?xml version="1.0" encoding="UTF-8"?>
<Relationships xmlns="http://schemas.openxmlformats.org/package/2006/relationships"><Relationship Id="rId1" Type="http://schemas.openxmlformats.org/officeDocument/2006/relationships/theme" Target="../theme/theme234.xml"/><Relationship Id="rId2" Type="http://schemas.openxmlformats.org/officeDocument/2006/relationships/slideLayout" Target="../slideLayouts/slideLayout234.xml"/>
</Relationships>
</file>

<file path=ppt/slideMasters/_rels/slideMaster235.xml.rels><?xml version="1.0" encoding="UTF-8"?>
<Relationships xmlns="http://schemas.openxmlformats.org/package/2006/relationships"><Relationship Id="rId1" Type="http://schemas.openxmlformats.org/officeDocument/2006/relationships/theme" Target="../theme/theme235.xml"/><Relationship Id="rId2" Type="http://schemas.openxmlformats.org/officeDocument/2006/relationships/slideLayout" Target="../slideLayouts/slideLayout235.xml"/>
</Relationships>
</file>

<file path=ppt/slideMasters/_rels/slideMaster236.xml.rels><?xml version="1.0" encoding="UTF-8"?>
<Relationships xmlns="http://schemas.openxmlformats.org/package/2006/relationships"><Relationship Id="rId1" Type="http://schemas.openxmlformats.org/officeDocument/2006/relationships/theme" Target="../theme/theme236.xml"/><Relationship Id="rId2" Type="http://schemas.openxmlformats.org/officeDocument/2006/relationships/slideLayout" Target="../slideLayouts/slideLayout236.xml"/>
</Relationships>
</file>

<file path=ppt/slideMasters/_rels/slideMaster237.xml.rels><?xml version="1.0" encoding="UTF-8"?>
<Relationships xmlns="http://schemas.openxmlformats.org/package/2006/relationships"><Relationship Id="rId1" Type="http://schemas.openxmlformats.org/officeDocument/2006/relationships/theme" Target="../theme/theme237.xml"/><Relationship Id="rId2" Type="http://schemas.openxmlformats.org/officeDocument/2006/relationships/slideLayout" Target="../slideLayouts/slideLayout237.xml"/>
</Relationships>
</file>

<file path=ppt/slideMasters/_rels/slideMaster238.xml.rels><?xml version="1.0" encoding="UTF-8"?>
<Relationships xmlns="http://schemas.openxmlformats.org/package/2006/relationships"><Relationship Id="rId1" Type="http://schemas.openxmlformats.org/officeDocument/2006/relationships/theme" Target="../theme/theme238.xml"/><Relationship Id="rId2" Type="http://schemas.openxmlformats.org/officeDocument/2006/relationships/slideLayout" Target="../slideLayouts/slideLayout238.xml"/>
</Relationships>
</file>

<file path=ppt/slideMasters/_rels/slideMaster239.xml.rels><?xml version="1.0" encoding="UTF-8"?>
<Relationships xmlns="http://schemas.openxmlformats.org/package/2006/relationships"><Relationship Id="rId1" Type="http://schemas.openxmlformats.org/officeDocument/2006/relationships/theme" Target="../theme/theme239.xml"/><Relationship Id="rId2" Type="http://schemas.openxmlformats.org/officeDocument/2006/relationships/slideLayout" Target="../slideLayouts/slideLayout239.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slideLayout" Target="../slideLayouts/slideLayout24.xml"/>
</Relationships>
</file>

<file path=ppt/slideMasters/_rels/slideMaster240.xml.rels><?xml version="1.0" encoding="UTF-8"?>
<Relationships xmlns="http://schemas.openxmlformats.org/package/2006/relationships"><Relationship Id="rId1" Type="http://schemas.openxmlformats.org/officeDocument/2006/relationships/theme" Target="../theme/theme240.xml"/><Relationship Id="rId2" Type="http://schemas.openxmlformats.org/officeDocument/2006/relationships/slideLayout" Target="../slideLayouts/slideLayout240.xml"/>
</Relationships>
</file>

<file path=ppt/slideMasters/_rels/slideMaster241.xml.rels><?xml version="1.0" encoding="UTF-8"?>
<Relationships xmlns="http://schemas.openxmlformats.org/package/2006/relationships"><Relationship Id="rId1" Type="http://schemas.openxmlformats.org/officeDocument/2006/relationships/theme" Target="../theme/theme241.xml"/><Relationship Id="rId2" Type="http://schemas.openxmlformats.org/officeDocument/2006/relationships/slideLayout" Target="../slideLayouts/slideLayout241.xml"/>
</Relationships>
</file>

<file path=ppt/slideMasters/_rels/slideMaster242.xml.rels><?xml version="1.0" encoding="UTF-8"?>
<Relationships xmlns="http://schemas.openxmlformats.org/package/2006/relationships"><Relationship Id="rId1" Type="http://schemas.openxmlformats.org/officeDocument/2006/relationships/theme" Target="../theme/theme242.xml"/><Relationship Id="rId2" Type="http://schemas.openxmlformats.org/officeDocument/2006/relationships/slideLayout" Target="../slideLayouts/slideLayout242.xml"/>
</Relationships>
</file>

<file path=ppt/slideMasters/_rels/slideMaster243.xml.rels><?xml version="1.0" encoding="UTF-8"?>
<Relationships xmlns="http://schemas.openxmlformats.org/package/2006/relationships"><Relationship Id="rId1" Type="http://schemas.openxmlformats.org/officeDocument/2006/relationships/theme" Target="../theme/theme243.xml"/><Relationship Id="rId2" Type="http://schemas.openxmlformats.org/officeDocument/2006/relationships/slideLayout" Target="../slideLayouts/slideLayout243.xml"/>
</Relationships>
</file>

<file path=ppt/slideMasters/_rels/slideMaster244.xml.rels><?xml version="1.0" encoding="UTF-8"?>
<Relationships xmlns="http://schemas.openxmlformats.org/package/2006/relationships"><Relationship Id="rId1" Type="http://schemas.openxmlformats.org/officeDocument/2006/relationships/theme" Target="../theme/theme244.xml"/><Relationship Id="rId2" Type="http://schemas.openxmlformats.org/officeDocument/2006/relationships/slideLayout" Target="../slideLayouts/slideLayout244.xml"/>
</Relationships>
</file>

<file path=ppt/slideMasters/_rels/slideMaster245.xml.rels><?xml version="1.0" encoding="UTF-8"?>
<Relationships xmlns="http://schemas.openxmlformats.org/package/2006/relationships"><Relationship Id="rId1" Type="http://schemas.openxmlformats.org/officeDocument/2006/relationships/theme" Target="../theme/theme245.xml"/><Relationship Id="rId2" Type="http://schemas.openxmlformats.org/officeDocument/2006/relationships/slideLayout" Target="../slideLayouts/slideLayout245.xml"/>
</Relationships>
</file>

<file path=ppt/slideMasters/_rels/slideMaster246.xml.rels><?xml version="1.0" encoding="UTF-8"?>
<Relationships xmlns="http://schemas.openxmlformats.org/package/2006/relationships"><Relationship Id="rId1" Type="http://schemas.openxmlformats.org/officeDocument/2006/relationships/theme" Target="../theme/theme246.xml"/><Relationship Id="rId2" Type="http://schemas.openxmlformats.org/officeDocument/2006/relationships/slideLayout" Target="../slideLayouts/slideLayout246.xml"/>
</Relationships>
</file>

<file path=ppt/slideMasters/_rels/slideMaster247.xml.rels><?xml version="1.0" encoding="UTF-8"?>
<Relationships xmlns="http://schemas.openxmlformats.org/package/2006/relationships"><Relationship Id="rId1" Type="http://schemas.openxmlformats.org/officeDocument/2006/relationships/theme" Target="../theme/theme247.xml"/><Relationship Id="rId2" Type="http://schemas.openxmlformats.org/officeDocument/2006/relationships/slideLayout" Target="../slideLayouts/slideLayout247.xml"/>
</Relationships>
</file>

<file path=ppt/slideMasters/_rels/slideMaster248.xml.rels><?xml version="1.0" encoding="UTF-8"?>
<Relationships xmlns="http://schemas.openxmlformats.org/package/2006/relationships"><Relationship Id="rId1" Type="http://schemas.openxmlformats.org/officeDocument/2006/relationships/theme" Target="../theme/theme248.xml"/><Relationship Id="rId2" Type="http://schemas.openxmlformats.org/officeDocument/2006/relationships/slideLayout" Target="../slideLayouts/slideLayout248.xml"/>
</Relationships>
</file>

<file path=ppt/slideMasters/_rels/slideMaster249.xml.rels><?xml version="1.0" encoding="UTF-8"?>
<Relationships xmlns="http://schemas.openxmlformats.org/package/2006/relationships"><Relationship Id="rId1" Type="http://schemas.openxmlformats.org/officeDocument/2006/relationships/theme" Target="../theme/theme249.xml"/><Relationship Id="rId2" Type="http://schemas.openxmlformats.org/officeDocument/2006/relationships/slideLayout" Target="../slideLayouts/slideLayout249.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slideLayout" Target="../slideLayouts/slideLayout25.xml"/>
</Relationships>
</file>

<file path=ppt/slideMasters/_rels/slideMaster250.xml.rels><?xml version="1.0" encoding="UTF-8"?>
<Relationships xmlns="http://schemas.openxmlformats.org/package/2006/relationships"><Relationship Id="rId1" Type="http://schemas.openxmlformats.org/officeDocument/2006/relationships/theme" Target="../theme/theme250.xml"/><Relationship Id="rId2" Type="http://schemas.openxmlformats.org/officeDocument/2006/relationships/slideLayout" Target="../slideLayouts/slideLayout250.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slideLayout" Target="../slideLayouts/slideLayout37.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slideLayout" Target="../slideLayouts/slideLayout38.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slideLayout" Target="../slideLayouts/slideLayout39.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slideLayout" Target="../slideLayouts/slideLayout40.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slideLayout" Target="../slideLayouts/slideLayout41.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slideLayout" Target="../slideLayouts/slideLayout42.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slideLayout" Target="../slideLayouts/slideLayout43.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slideLayout" Target="../slideLayouts/slideLayout44.xml"/>
</Relationships>
</file>

<file path=ppt/slideMasters/_rels/slideMaster45.xml.rels><?xml version="1.0" encoding="UTF-8"?>
<Relationships xmlns="http://schemas.openxmlformats.org/package/2006/relationships"><Relationship Id="rId1" Type="http://schemas.openxmlformats.org/officeDocument/2006/relationships/theme" Target="../theme/theme45.xml"/><Relationship Id="rId2" Type="http://schemas.openxmlformats.org/officeDocument/2006/relationships/slideLayout" Target="../slideLayouts/slideLayout45.xml"/>
</Relationships>
</file>

<file path=ppt/slideMasters/_rels/slideMaster46.xml.rels><?xml version="1.0" encoding="UTF-8"?>
<Relationships xmlns="http://schemas.openxmlformats.org/package/2006/relationships"><Relationship Id="rId1" Type="http://schemas.openxmlformats.org/officeDocument/2006/relationships/theme" Target="../theme/theme46.xml"/><Relationship Id="rId2" Type="http://schemas.openxmlformats.org/officeDocument/2006/relationships/slideLayout" Target="../slideLayouts/slideLayout46.xml"/>
</Relationships>
</file>

<file path=ppt/slideMasters/_rels/slideMaster47.xml.rels><?xml version="1.0" encoding="UTF-8"?>
<Relationships xmlns="http://schemas.openxmlformats.org/package/2006/relationships"><Relationship Id="rId1" Type="http://schemas.openxmlformats.org/officeDocument/2006/relationships/theme" Target="../theme/theme47.xml"/><Relationship Id="rId2" Type="http://schemas.openxmlformats.org/officeDocument/2006/relationships/slideLayout" Target="../slideLayouts/slideLayout47.xml"/>
</Relationships>
</file>

<file path=ppt/slideMasters/_rels/slideMaster48.xml.rels><?xml version="1.0" encoding="UTF-8"?>
<Relationships xmlns="http://schemas.openxmlformats.org/package/2006/relationships"><Relationship Id="rId1" Type="http://schemas.openxmlformats.org/officeDocument/2006/relationships/theme" Target="../theme/theme48.xml"/><Relationship Id="rId2" Type="http://schemas.openxmlformats.org/officeDocument/2006/relationships/slideLayout" Target="../slideLayouts/slideLayout48.xml"/>
</Relationships>
</file>

<file path=ppt/slideMasters/_rels/slideMaster49.xml.rels><?xml version="1.0" encoding="UTF-8"?>
<Relationships xmlns="http://schemas.openxmlformats.org/package/2006/relationships"><Relationship Id="rId1" Type="http://schemas.openxmlformats.org/officeDocument/2006/relationships/theme" Target="../theme/theme49.xml"/><Relationship Id="rId2" Type="http://schemas.openxmlformats.org/officeDocument/2006/relationships/slideLayout" Target="../slideLayouts/slideLayout49.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50.xml.rels><?xml version="1.0" encoding="UTF-8"?>
<Relationships xmlns="http://schemas.openxmlformats.org/package/2006/relationships"><Relationship Id="rId1" Type="http://schemas.openxmlformats.org/officeDocument/2006/relationships/theme" Target="../theme/theme50.xml"/><Relationship Id="rId2" Type="http://schemas.openxmlformats.org/officeDocument/2006/relationships/slideLayout" Target="../slideLayouts/slideLayout50.xml"/>
</Relationships>
</file>

<file path=ppt/slideMasters/_rels/slideMaster51.xml.rels><?xml version="1.0" encoding="UTF-8"?>
<Relationships xmlns="http://schemas.openxmlformats.org/package/2006/relationships"><Relationship Id="rId1" Type="http://schemas.openxmlformats.org/officeDocument/2006/relationships/theme" Target="../theme/theme51.xml"/><Relationship Id="rId2" Type="http://schemas.openxmlformats.org/officeDocument/2006/relationships/slideLayout" Target="../slideLayouts/slideLayout51.xml"/>
</Relationships>
</file>

<file path=ppt/slideMasters/_rels/slideMaster52.xml.rels><?xml version="1.0" encoding="UTF-8"?>
<Relationships xmlns="http://schemas.openxmlformats.org/package/2006/relationships"><Relationship Id="rId1" Type="http://schemas.openxmlformats.org/officeDocument/2006/relationships/theme" Target="../theme/theme52.xml"/><Relationship Id="rId2" Type="http://schemas.openxmlformats.org/officeDocument/2006/relationships/slideLayout" Target="../slideLayouts/slideLayout52.xml"/>
</Relationships>
</file>

<file path=ppt/slideMasters/_rels/slideMaster53.xml.rels><?xml version="1.0" encoding="UTF-8"?>
<Relationships xmlns="http://schemas.openxmlformats.org/package/2006/relationships"><Relationship Id="rId1" Type="http://schemas.openxmlformats.org/officeDocument/2006/relationships/theme" Target="../theme/theme53.xml"/><Relationship Id="rId2" Type="http://schemas.openxmlformats.org/officeDocument/2006/relationships/slideLayout" Target="../slideLayouts/slideLayout53.xml"/>
</Relationships>
</file>

<file path=ppt/slideMasters/_rels/slideMaster54.xml.rels><?xml version="1.0" encoding="UTF-8"?>
<Relationships xmlns="http://schemas.openxmlformats.org/package/2006/relationships"><Relationship Id="rId1" Type="http://schemas.openxmlformats.org/officeDocument/2006/relationships/theme" Target="../theme/theme54.xml"/><Relationship Id="rId2" Type="http://schemas.openxmlformats.org/officeDocument/2006/relationships/slideLayout" Target="../slideLayouts/slideLayout54.xml"/>
</Relationships>
</file>

<file path=ppt/slideMasters/_rels/slideMaster55.xml.rels><?xml version="1.0" encoding="UTF-8"?>
<Relationships xmlns="http://schemas.openxmlformats.org/package/2006/relationships"><Relationship Id="rId1" Type="http://schemas.openxmlformats.org/officeDocument/2006/relationships/theme" Target="../theme/theme55.xml"/><Relationship Id="rId2" Type="http://schemas.openxmlformats.org/officeDocument/2006/relationships/slideLayout" Target="../slideLayouts/slideLayout55.xml"/>
</Relationships>
</file>

<file path=ppt/slideMasters/_rels/slideMaster56.xml.rels><?xml version="1.0" encoding="UTF-8"?>
<Relationships xmlns="http://schemas.openxmlformats.org/package/2006/relationships"><Relationship Id="rId1" Type="http://schemas.openxmlformats.org/officeDocument/2006/relationships/theme" Target="../theme/theme56.xml"/><Relationship Id="rId2" Type="http://schemas.openxmlformats.org/officeDocument/2006/relationships/slideLayout" Target="../slideLayouts/slideLayout56.xml"/>
</Relationships>
</file>

<file path=ppt/slideMasters/_rels/slideMaster57.xml.rels><?xml version="1.0" encoding="UTF-8"?>
<Relationships xmlns="http://schemas.openxmlformats.org/package/2006/relationships"><Relationship Id="rId1" Type="http://schemas.openxmlformats.org/officeDocument/2006/relationships/theme" Target="../theme/theme57.xml"/><Relationship Id="rId2" Type="http://schemas.openxmlformats.org/officeDocument/2006/relationships/slideLayout" Target="../slideLayouts/slideLayout57.xml"/>
</Relationships>
</file>

<file path=ppt/slideMasters/_rels/slideMaster58.xml.rels><?xml version="1.0" encoding="UTF-8"?>
<Relationships xmlns="http://schemas.openxmlformats.org/package/2006/relationships"><Relationship Id="rId1" Type="http://schemas.openxmlformats.org/officeDocument/2006/relationships/theme" Target="../theme/theme58.xml"/><Relationship Id="rId2" Type="http://schemas.openxmlformats.org/officeDocument/2006/relationships/slideLayout" Target="../slideLayouts/slideLayout58.xml"/>
</Relationships>
</file>

<file path=ppt/slideMasters/_rels/slideMaster59.xml.rels><?xml version="1.0" encoding="UTF-8"?>
<Relationships xmlns="http://schemas.openxmlformats.org/package/2006/relationships"><Relationship Id="rId1" Type="http://schemas.openxmlformats.org/officeDocument/2006/relationships/theme" Target="../theme/theme59.xml"/><Relationship Id="rId2" Type="http://schemas.openxmlformats.org/officeDocument/2006/relationships/slideLayout" Target="../slideLayouts/slideLayout59.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60.xml.rels><?xml version="1.0" encoding="UTF-8"?>
<Relationships xmlns="http://schemas.openxmlformats.org/package/2006/relationships"><Relationship Id="rId1" Type="http://schemas.openxmlformats.org/officeDocument/2006/relationships/theme" Target="../theme/theme60.xml"/><Relationship Id="rId2" Type="http://schemas.openxmlformats.org/officeDocument/2006/relationships/slideLayout" Target="../slideLayouts/slideLayout60.xml"/>
</Relationships>
</file>

<file path=ppt/slideMasters/_rels/slideMaster61.xml.rels><?xml version="1.0" encoding="UTF-8"?>
<Relationships xmlns="http://schemas.openxmlformats.org/package/2006/relationships"><Relationship Id="rId1" Type="http://schemas.openxmlformats.org/officeDocument/2006/relationships/theme" Target="../theme/theme61.xml"/><Relationship Id="rId2" Type="http://schemas.openxmlformats.org/officeDocument/2006/relationships/slideLayout" Target="../slideLayouts/slideLayout61.xml"/>
</Relationships>
</file>

<file path=ppt/slideMasters/_rels/slideMaster62.xml.rels><?xml version="1.0" encoding="UTF-8"?>
<Relationships xmlns="http://schemas.openxmlformats.org/package/2006/relationships"><Relationship Id="rId1" Type="http://schemas.openxmlformats.org/officeDocument/2006/relationships/theme" Target="../theme/theme62.xml"/><Relationship Id="rId2" Type="http://schemas.openxmlformats.org/officeDocument/2006/relationships/slideLayout" Target="../slideLayouts/slideLayout62.xml"/>
</Relationships>
</file>

<file path=ppt/slideMasters/_rels/slideMaster63.xml.rels><?xml version="1.0" encoding="UTF-8"?>
<Relationships xmlns="http://schemas.openxmlformats.org/package/2006/relationships"><Relationship Id="rId1" Type="http://schemas.openxmlformats.org/officeDocument/2006/relationships/theme" Target="../theme/theme63.xml"/><Relationship Id="rId2" Type="http://schemas.openxmlformats.org/officeDocument/2006/relationships/slideLayout" Target="../slideLayouts/slideLayout63.xml"/>
</Relationships>
</file>

<file path=ppt/slideMasters/_rels/slideMaster64.xml.rels><?xml version="1.0" encoding="UTF-8"?>
<Relationships xmlns="http://schemas.openxmlformats.org/package/2006/relationships"><Relationship Id="rId1" Type="http://schemas.openxmlformats.org/officeDocument/2006/relationships/theme" Target="../theme/theme64.xml"/><Relationship Id="rId2" Type="http://schemas.openxmlformats.org/officeDocument/2006/relationships/slideLayout" Target="../slideLayouts/slideLayout64.xml"/>
</Relationships>
</file>

<file path=ppt/slideMasters/_rels/slideMaster65.xml.rels><?xml version="1.0" encoding="UTF-8"?>
<Relationships xmlns="http://schemas.openxmlformats.org/package/2006/relationships"><Relationship Id="rId1" Type="http://schemas.openxmlformats.org/officeDocument/2006/relationships/theme" Target="../theme/theme65.xml"/><Relationship Id="rId2" Type="http://schemas.openxmlformats.org/officeDocument/2006/relationships/slideLayout" Target="../slideLayouts/slideLayout65.xml"/>
</Relationships>
</file>

<file path=ppt/slideMasters/_rels/slideMaster66.xml.rels><?xml version="1.0" encoding="UTF-8"?>
<Relationships xmlns="http://schemas.openxmlformats.org/package/2006/relationships"><Relationship Id="rId1" Type="http://schemas.openxmlformats.org/officeDocument/2006/relationships/theme" Target="../theme/theme66.xml"/><Relationship Id="rId2" Type="http://schemas.openxmlformats.org/officeDocument/2006/relationships/slideLayout" Target="../slideLayouts/slideLayout66.xml"/>
</Relationships>
</file>

<file path=ppt/slideMasters/_rels/slideMaster67.xml.rels><?xml version="1.0" encoding="UTF-8"?>
<Relationships xmlns="http://schemas.openxmlformats.org/package/2006/relationships"><Relationship Id="rId1" Type="http://schemas.openxmlformats.org/officeDocument/2006/relationships/theme" Target="../theme/theme67.xml"/><Relationship Id="rId2" Type="http://schemas.openxmlformats.org/officeDocument/2006/relationships/slideLayout" Target="../slideLayouts/slideLayout67.xml"/>
</Relationships>
</file>

<file path=ppt/slideMasters/_rels/slideMaster68.xml.rels><?xml version="1.0" encoding="UTF-8"?>
<Relationships xmlns="http://schemas.openxmlformats.org/package/2006/relationships"><Relationship Id="rId1" Type="http://schemas.openxmlformats.org/officeDocument/2006/relationships/theme" Target="../theme/theme68.xml"/><Relationship Id="rId2" Type="http://schemas.openxmlformats.org/officeDocument/2006/relationships/slideLayout" Target="../slideLayouts/slideLayout68.xml"/>
</Relationships>
</file>

<file path=ppt/slideMasters/_rels/slideMaster69.xml.rels><?xml version="1.0" encoding="UTF-8"?>
<Relationships xmlns="http://schemas.openxmlformats.org/package/2006/relationships"><Relationship Id="rId1" Type="http://schemas.openxmlformats.org/officeDocument/2006/relationships/theme" Target="../theme/theme69.xml"/><Relationship Id="rId2" Type="http://schemas.openxmlformats.org/officeDocument/2006/relationships/slideLayout" Target="../slideLayouts/slideLayout69.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70.xml.rels><?xml version="1.0" encoding="UTF-8"?>
<Relationships xmlns="http://schemas.openxmlformats.org/package/2006/relationships"><Relationship Id="rId1" Type="http://schemas.openxmlformats.org/officeDocument/2006/relationships/theme" Target="../theme/theme70.xml"/><Relationship Id="rId2" Type="http://schemas.openxmlformats.org/officeDocument/2006/relationships/slideLayout" Target="../slideLayouts/slideLayout70.xml"/>
</Relationships>
</file>

<file path=ppt/slideMasters/_rels/slideMaster71.xml.rels><?xml version="1.0" encoding="UTF-8"?>
<Relationships xmlns="http://schemas.openxmlformats.org/package/2006/relationships"><Relationship Id="rId1" Type="http://schemas.openxmlformats.org/officeDocument/2006/relationships/theme" Target="../theme/theme71.xml"/><Relationship Id="rId2" Type="http://schemas.openxmlformats.org/officeDocument/2006/relationships/slideLayout" Target="../slideLayouts/slideLayout71.xml"/>
</Relationships>
</file>

<file path=ppt/slideMasters/_rels/slideMaster72.xml.rels><?xml version="1.0" encoding="UTF-8"?>
<Relationships xmlns="http://schemas.openxmlformats.org/package/2006/relationships"><Relationship Id="rId1" Type="http://schemas.openxmlformats.org/officeDocument/2006/relationships/theme" Target="../theme/theme72.xml"/><Relationship Id="rId2" Type="http://schemas.openxmlformats.org/officeDocument/2006/relationships/slideLayout" Target="../slideLayouts/slideLayout72.xml"/>
</Relationships>
</file>

<file path=ppt/slideMasters/_rels/slideMaster73.xml.rels><?xml version="1.0" encoding="UTF-8"?>
<Relationships xmlns="http://schemas.openxmlformats.org/package/2006/relationships"><Relationship Id="rId1" Type="http://schemas.openxmlformats.org/officeDocument/2006/relationships/theme" Target="../theme/theme73.xml"/><Relationship Id="rId2" Type="http://schemas.openxmlformats.org/officeDocument/2006/relationships/slideLayout" Target="../slideLayouts/slideLayout73.xml"/>
</Relationships>
</file>

<file path=ppt/slideMasters/_rels/slideMaster74.xml.rels><?xml version="1.0" encoding="UTF-8"?>
<Relationships xmlns="http://schemas.openxmlformats.org/package/2006/relationships"><Relationship Id="rId1" Type="http://schemas.openxmlformats.org/officeDocument/2006/relationships/theme" Target="../theme/theme74.xml"/><Relationship Id="rId2" Type="http://schemas.openxmlformats.org/officeDocument/2006/relationships/slideLayout" Target="../slideLayouts/slideLayout74.xml"/>
</Relationships>
</file>

<file path=ppt/slideMasters/_rels/slideMaster75.xml.rels><?xml version="1.0" encoding="UTF-8"?>
<Relationships xmlns="http://schemas.openxmlformats.org/package/2006/relationships"><Relationship Id="rId1" Type="http://schemas.openxmlformats.org/officeDocument/2006/relationships/theme" Target="../theme/theme75.xml"/><Relationship Id="rId2" Type="http://schemas.openxmlformats.org/officeDocument/2006/relationships/slideLayout" Target="../slideLayouts/slideLayout75.xml"/>
</Relationships>
</file>

<file path=ppt/slideMasters/_rels/slideMaster76.xml.rels><?xml version="1.0" encoding="UTF-8"?>
<Relationships xmlns="http://schemas.openxmlformats.org/package/2006/relationships"><Relationship Id="rId1" Type="http://schemas.openxmlformats.org/officeDocument/2006/relationships/theme" Target="../theme/theme76.xml"/><Relationship Id="rId2" Type="http://schemas.openxmlformats.org/officeDocument/2006/relationships/slideLayout" Target="../slideLayouts/slideLayout76.xml"/>
</Relationships>
</file>

<file path=ppt/slideMasters/_rels/slideMaster77.xml.rels><?xml version="1.0" encoding="UTF-8"?>
<Relationships xmlns="http://schemas.openxmlformats.org/package/2006/relationships"><Relationship Id="rId1" Type="http://schemas.openxmlformats.org/officeDocument/2006/relationships/theme" Target="../theme/theme77.xml"/><Relationship Id="rId2" Type="http://schemas.openxmlformats.org/officeDocument/2006/relationships/slideLayout" Target="../slideLayouts/slideLayout77.xml"/>
</Relationships>
</file>

<file path=ppt/slideMasters/_rels/slideMaster78.xml.rels><?xml version="1.0" encoding="UTF-8"?>
<Relationships xmlns="http://schemas.openxmlformats.org/package/2006/relationships"><Relationship Id="rId1" Type="http://schemas.openxmlformats.org/officeDocument/2006/relationships/theme" Target="../theme/theme78.xml"/><Relationship Id="rId2" Type="http://schemas.openxmlformats.org/officeDocument/2006/relationships/slideLayout" Target="../slideLayouts/slideLayout78.xml"/>
</Relationships>
</file>

<file path=ppt/slideMasters/_rels/slideMaster79.xml.rels><?xml version="1.0" encoding="UTF-8"?>
<Relationships xmlns="http://schemas.openxmlformats.org/package/2006/relationships"><Relationship Id="rId1" Type="http://schemas.openxmlformats.org/officeDocument/2006/relationships/theme" Target="../theme/theme79.xml"/><Relationship Id="rId2" Type="http://schemas.openxmlformats.org/officeDocument/2006/relationships/slideLayout" Target="../slideLayouts/slideLayout79.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80.xml.rels><?xml version="1.0" encoding="UTF-8"?>
<Relationships xmlns="http://schemas.openxmlformats.org/package/2006/relationships"><Relationship Id="rId1" Type="http://schemas.openxmlformats.org/officeDocument/2006/relationships/theme" Target="../theme/theme80.xml"/><Relationship Id="rId2" Type="http://schemas.openxmlformats.org/officeDocument/2006/relationships/slideLayout" Target="../slideLayouts/slideLayout80.xml"/>
</Relationships>
</file>

<file path=ppt/slideMasters/_rels/slideMaster81.xml.rels><?xml version="1.0" encoding="UTF-8"?>
<Relationships xmlns="http://schemas.openxmlformats.org/package/2006/relationships"><Relationship Id="rId1" Type="http://schemas.openxmlformats.org/officeDocument/2006/relationships/theme" Target="../theme/theme81.xml"/><Relationship Id="rId2" Type="http://schemas.openxmlformats.org/officeDocument/2006/relationships/slideLayout" Target="../slideLayouts/slideLayout81.xml"/>
</Relationships>
</file>

<file path=ppt/slideMasters/_rels/slideMaster82.xml.rels><?xml version="1.0" encoding="UTF-8"?>
<Relationships xmlns="http://schemas.openxmlformats.org/package/2006/relationships"><Relationship Id="rId1" Type="http://schemas.openxmlformats.org/officeDocument/2006/relationships/theme" Target="../theme/theme82.xml"/><Relationship Id="rId2" Type="http://schemas.openxmlformats.org/officeDocument/2006/relationships/slideLayout" Target="../slideLayouts/slideLayout82.xml"/>
</Relationships>
</file>

<file path=ppt/slideMasters/_rels/slideMaster83.xml.rels><?xml version="1.0" encoding="UTF-8"?>
<Relationships xmlns="http://schemas.openxmlformats.org/package/2006/relationships"><Relationship Id="rId1" Type="http://schemas.openxmlformats.org/officeDocument/2006/relationships/theme" Target="../theme/theme83.xml"/><Relationship Id="rId2" Type="http://schemas.openxmlformats.org/officeDocument/2006/relationships/slideLayout" Target="../slideLayouts/slideLayout83.xml"/>
</Relationships>
</file>

<file path=ppt/slideMasters/_rels/slideMaster84.xml.rels><?xml version="1.0" encoding="UTF-8"?>
<Relationships xmlns="http://schemas.openxmlformats.org/package/2006/relationships"><Relationship Id="rId1" Type="http://schemas.openxmlformats.org/officeDocument/2006/relationships/theme" Target="../theme/theme84.xml"/><Relationship Id="rId2" Type="http://schemas.openxmlformats.org/officeDocument/2006/relationships/slideLayout" Target="../slideLayouts/slideLayout84.xml"/>
</Relationships>
</file>

<file path=ppt/slideMasters/_rels/slideMaster85.xml.rels><?xml version="1.0" encoding="UTF-8"?>
<Relationships xmlns="http://schemas.openxmlformats.org/package/2006/relationships"><Relationship Id="rId1" Type="http://schemas.openxmlformats.org/officeDocument/2006/relationships/theme" Target="../theme/theme85.xml"/><Relationship Id="rId2" Type="http://schemas.openxmlformats.org/officeDocument/2006/relationships/slideLayout" Target="../slideLayouts/slideLayout85.xml"/>
</Relationships>
</file>

<file path=ppt/slideMasters/_rels/slideMaster86.xml.rels><?xml version="1.0" encoding="UTF-8"?>
<Relationships xmlns="http://schemas.openxmlformats.org/package/2006/relationships"><Relationship Id="rId1" Type="http://schemas.openxmlformats.org/officeDocument/2006/relationships/theme" Target="../theme/theme86.xml"/><Relationship Id="rId2" Type="http://schemas.openxmlformats.org/officeDocument/2006/relationships/slideLayout" Target="../slideLayouts/slideLayout86.xml"/>
</Relationships>
</file>

<file path=ppt/slideMasters/_rels/slideMaster87.xml.rels><?xml version="1.0" encoding="UTF-8"?>
<Relationships xmlns="http://schemas.openxmlformats.org/package/2006/relationships"><Relationship Id="rId1" Type="http://schemas.openxmlformats.org/officeDocument/2006/relationships/theme" Target="../theme/theme87.xml"/><Relationship Id="rId2" Type="http://schemas.openxmlformats.org/officeDocument/2006/relationships/slideLayout" Target="../slideLayouts/slideLayout87.xml"/>
</Relationships>
</file>

<file path=ppt/slideMasters/_rels/slideMaster88.xml.rels><?xml version="1.0" encoding="UTF-8"?>
<Relationships xmlns="http://schemas.openxmlformats.org/package/2006/relationships"><Relationship Id="rId1" Type="http://schemas.openxmlformats.org/officeDocument/2006/relationships/theme" Target="../theme/theme88.xml"/><Relationship Id="rId2" Type="http://schemas.openxmlformats.org/officeDocument/2006/relationships/slideLayout" Target="../slideLayouts/slideLayout88.xml"/>
</Relationships>
</file>

<file path=ppt/slideMasters/_rels/slideMaster89.xml.rels><?xml version="1.0" encoding="UTF-8"?>
<Relationships xmlns="http://schemas.openxmlformats.org/package/2006/relationships"><Relationship Id="rId1" Type="http://schemas.openxmlformats.org/officeDocument/2006/relationships/theme" Target="../theme/theme89.xml"/><Relationship Id="rId2" Type="http://schemas.openxmlformats.org/officeDocument/2006/relationships/slideLayout" Target="../slideLayouts/slideLayout89.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_rels/slideMaster90.xml.rels><?xml version="1.0" encoding="UTF-8"?>
<Relationships xmlns="http://schemas.openxmlformats.org/package/2006/relationships"><Relationship Id="rId1" Type="http://schemas.openxmlformats.org/officeDocument/2006/relationships/theme" Target="../theme/theme90.xml"/><Relationship Id="rId2" Type="http://schemas.openxmlformats.org/officeDocument/2006/relationships/slideLayout" Target="../slideLayouts/slideLayout90.xml"/>
</Relationships>
</file>

<file path=ppt/slideMasters/_rels/slideMaster91.xml.rels><?xml version="1.0" encoding="UTF-8"?>
<Relationships xmlns="http://schemas.openxmlformats.org/package/2006/relationships"><Relationship Id="rId1" Type="http://schemas.openxmlformats.org/officeDocument/2006/relationships/theme" Target="../theme/theme91.xml"/><Relationship Id="rId2" Type="http://schemas.openxmlformats.org/officeDocument/2006/relationships/slideLayout" Target="../slideLayouts/slideLayout91.xml"/>
</Relationships>
</file>

<file path=ppt/slideMasters/_rels/slideMaster92.xml.rels><?xml version="1.0" encoding="UTF-8"?>
<Relationships xmlns="http://schemas.openxmlformats.org/package/2006/relationships"><Relationship Id="rId1" Type="http://schemas.openxmlformats.org/officeDocument/2006/relationships/theme" Target="../theme/theme92.xml"/><Relationship Id="rId2" Type="http://schemas.openxmlformats.org/officeDocument/2006/relationships/slideLayout" Target="../slideLayouts/slideLayout92.xml"/>
</Relationships>
</file>

<file path=ppt/slideMasters/_rels/slideMaster93.xml.rels><?xml version="1.0" encoding="UTF-8"?>
<Relationships xmlns="http://schemas.openxmlformats.org/package/2006/relationships"><Relationship Id="rId1" Type="http://schemas.openxmlformats.org/officeDocument/2006/relationships/theme" Target="../theme/theme93.xml"/><Relationship Id="rId2" Type="http://schemas.openxmlformats.org/officeDocument/2006/relationships/slideLayout" Target="../slideLayouts/slideLayout93.xml"/>
</Relationships>
</file>

<file path=ppt/slideMasters/_rels/slideMaster94.xml.rels><?xml version="1.0" encoding="UTF-8"?>
<Relationships xmlns="http://schemas.openxmlformats.org/package/2006/relationships"><Relationship Id="rId1" Type="http://schemas.openxmlformats.org/officeDocument/2006/relationships/theme" Target="../theme/theme94.xml"/><Relationship Id="rId2" Type="http://schemas.openxmlformats.org/officeDocument/2006/relationships/slideLayout" Target="../slideLayouts/slideLayout94.xml"/>
</Relationships>
</file>

<file path=ppt/slideMasters/_rels/slideMaster95.xml.rels><?xml version="1.0" encoding="UTF-8"?>
<Relationships xmlns="http://schemas.openxmlformats.org/package/2006/relationships"><Relationship Id="rId1" Type="http://schemas.openxmlformats.org/officeDocument/2006/relationships/theme" Target="../theme/theme95.xml"/><Relationship Id="rId2" Type="http://schemas.openxmlformats.org/officeDocument/2006/relationships/slideLayout" Target="../slideLayouts/slideLayout95.xml"/>
</Relationships>
</file>

<file path=ppt/slideMasters/_rels/slideMaster96.xml.rels><?xml version="1.0" encoding="UTF-8"?>
<Relationships xmlns="http://schemas.openxmlformats.org/package/2006/relationships"><Relationship Id="rId1" Type="http://schemas.openxmlformats.org/officeDocument/2006/relationships/theme" Target="../theme/theme96.xml"/><Relationship Id="rId2" Type="http://schemas.openxmlformats.org/officeDocument/2006/relationships/slideLayout" Target="../slideLayouts/slideLayout96.xml"/>
</Relationships>
</file>

<file path=ppt/slideMasters/_rels/slideMaster97.xml.rels><?xml version="1.0" encoding="UTF-8"?>
<Relationships xmlns="http://schemas.openxmlformats.org/package/2006/relationships"><Relationship Id="rId1" Type="http://schemas.openxmlformats.org/officeDocument/2006/relationships/theme" Target="../theme/theme97.xml"/><Relationship Id="rId2" Type="http://schemas.openxmlformats.org/officeDocument/2006/relationships/slideLayout" Target="../slideLayouts/slideLayout97.xml"/>
</Relationships>
</file>

<file path=ppt/slideMasters/_rels/slideMaster98.xml.rels><?xml version="1.0" encoding="UTF-8"?>
<Relationships xmlns="http://schemas.openxmlformats.org/package/2006/relationships"><Relationship Id="rId1" Type="http://schemas.openxmlformats.org/officeDocument/2006/relationships/theme" Target="../theme/theme98.xml"/><Relationship Id="rId2" Type="http://schemas.openxmlformats.org/officeDocument/2006/relationships/slideLayout" Target="../slideLayouts/slideLayout98.xml"/>
</Relationships>
</file>

<file path=ppt/slideMasters/_rels/slideMaster99.xml.rels><?xml version="1.0" encoding="UTF-8"?>
<Relationships xmlns="http://schemas.openxmlformats.org/package/2006/relationships"><Relationship Id="rId1" Type="http://schemas.openxmlformats.org/officeDocument/2006/relationships/theme" Target="../theme/theme99.xml"/><Relationship Id="rId2" Type="http://schemas.openxmlformats.org/officeDocument/2006/relationships/slideLayout" Target="../slideLayouts/slideLayout9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1" name="PlaceHolder 2"/>
          <p:cNvSpPr>
            <a:spLocks noGrp="1"/>
          </p:cNvSpPr>
          <p:nvPr>
            <p:ph type="dt" idx="1"/>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 name="PlaceHolder 3"/>
          <p:cNvSpPr>
            <a:spLocks noGrp="1"/>
          </p:cNvSpPr>
          <p:nvPr>
            <p:ph type="ftr" idx="2"/>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 name="PlaceHolder 4"/>
          <p:cNvSpPr>
            <a:spLocks noGrp="1"/>
          </p:cNvSpPr>
          <p:nvPr>
            <p:ph type="sldNum" idx="3"/>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19E68370-3682-467E-A990-F5F4CF44EA92}"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62"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63" name="PlaceHolder 2"/>
          <p:cNvSpPr>
            <a:spLocks noGrp="1"/>
          </p:cNvSpPr>
          <p:nvPr>
            <p:ph type="dt" idx="28"/>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64" name="PlaceHolder 3"/>
          <p:cNvSpPr>
            <a:spLocks noGrp="1"/>
          </p:cNvSpPr>
          <p:nvPr>
            <p:ph type="ftr" idx="29"/>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65" name="PlaceHolder 4"/>
          <p:cNvSpPr>
            <a:spLocks noGrp="1"/>
          </p:cNvSpPr>
          <p:nvPr>
            <p:ph type="sldNum" idx="30"/>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C3602C90-C6B3-49CB-9EB7-AB0B587DDF2C}"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0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8"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ea typeface="MS Gothic"/>
              </a:rPr>
              <a:t>Modifiez le style du titre</a:t>
            </a:r>
            <a:endParaRPr b="0" lang="en-US" sz="3200" spc="-1" strike="noStrike">
              <a:solidFill>
                <a:srgbClr val="00cc00"/>
              </a:solidFill>
              <a:latin typeface="Times New Roman"/>
            </a:endParaRPr>
          </a:p>
        </p:txBody>
      </p:sp>
      <p:sp>
        <p:nvSpPr>
          <p:cNvPr id="609" name="PlaceHolder 2"/>
          <p:cNvSpPr>
            <a:spLocks noGrp="1"/>
          </p:cNvSpPr>
          <p:nvPr>
            <p:ph type="body"/>
          </p:nvPr>
        </p:nvSpPr>
        <p:spPr>
          <a:xfrm>
            <a:off x="3887640" y="987480"/>
            <a:ext cx="4628880" cy="487332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10"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ea typeface="MS Gothic"/>
              </a:rPr>
              <a:t>Modifiez les styles du texte du masque</a:t>
            </a:r>
            <a:endParaRPr b="0" lang="en-US" sz="1600" spc="-1" strike="noStrike">
              <a:solidFill>
                <a:srgbClr val="000000"/>
              </a:solidFill>
              <a:latin typeface="Times New Roman"/>
            </a:endParaRPr>
          </a:p>
        </p:txBody>
      </p:sp>
      <p:sp>
        <p:nvSpPr>
          <p:cNvPr id="611" name="PlaceHolder 4"/>
          <p:cNvSpPr>
            <a:spLocks noGrp="1"/>
          </p:cNvSpPr>
          <p:nvPr>
            <p:ph type="dt" idx="298"/>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12" name="PlaceHolder 5"/>
          <p:cNvSpPr>
            <a:spLocks noGrp="1"/>
          </p:cNvSpPr>
          <p:nvPr>
            <p:ph type="ftr" idx="299"/>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13" name="PlaceHolder 6"/>
          <p:cNvSpPr>
            <a:spLocks noGrp="1"/>
          </p:cNvSpPr>
          <p:nvPr>
            <p:ph type="sldNum" idx="300"/>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82385D4D-A9EF-406D-BAD9-46EA5065EDC0}"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47" r:id="rId2"/>
  </p:sldLayoutIdLst>
</p:sldMaster>
</file>

<file path=ppt/slideMasters/slideMaster10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4"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ea typeface="MS Gothic"/>
              </a:rPr>
              <a:t>Modifiez le style du titre</a:t>
            </a:r>
            <a:endParaRPr b="0" lang="en-US" sz="3200" spc="-1" strike="noStrike">
              <a:solidFill>
                <a:srgbClr val="00cc00"/>
              </a:solidFill>
              <a:latin typeface="Times New Roman"/>
            </a:endParaRPr>
          </a:p>
        </p:txBody>
      </p:sp>
      <p:sp>
        <p:nvSpPr>
          <p:cNvPr id="615"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Times New Roman"/>
              </a:rPr>
              <a:t>Second niveau de plan</a:t>
            </a:r>
            <a:endParaRPr b="0" lang="en-US" sz="32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Times New Roman"/>
              </a:rPr>
              <a:t>Troisième niveau de plan</a:t>
            </a:r>
            <a:endParaRPr b="0" lang="en-US" sz="32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Times New Roman"/>
              </a:rPr>
              <a:t>Quatrième niveau de plan</a:t>
            </a:r>
            <a:endParaRPr b="0" lang="en-US" sz="32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Times New Roman"/>
              </a:rPr>
              <a:t>Cinquième niveau de plan</a:t>
            </a:r>
            <a:endParaRPr b="0" lang="en-US" sz="32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Times New Roman"/>
              </a:rPr>
              <a:t>Sixième niveau de plan</a:t>
            </a:r>
            <a:endParaRPr b="0" lang="en-US" sz="32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Times New Roman"/>
              </a:rPr>
              <a:t>Septième niveau de plan</a:t>
            </a:r>
            <a:endParaRPr b="0" lang="en-US" sz="3200" spc="-1" strike="noStrike">
              <a:solidFill>
                <a:srgbClr val="000000"/>
              </a:solidFill>
              <a:latin typeface="Times New Roman"/>
            </a:endParaRPr>
          </a:p>
        </p:txBody>
      </p:sp>
      <p:sp>
        <p:nvSpPr>
          <p:cNvPr id="616"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ea typeface="MS Gothic"/>
              </a:rPr>
              <a:t>Modifiez les styles du texte du masque</a:t>
            </a:r>
            <a:endParaRPr b="0" lang="en-US" sz="1600" spc="-1" strike="noStrike">
              <a:solidFill>
                <a:srgbClr val="000000"/>
              </a:solidFill>
              <a:latin typeface="Times New Roman"/>
            </a:endParaRPr>
          </a:p>
        </p:txBody>
      </p:sp>
      <p:sp>
        <p:nvSpPr>
          <p:cNvPr id="617" name="PlaceHolder 4"/>
          <p:cNvSpPr>
            <a:spLocks noGrp="1"/>
          </p:cNvSpPr>
          <p:nvPr>
            <p:ph type="dt" idx="301"/>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18" name="PlaceHolder 5"/>
          <p:cNvSpPr>
            <a:spLocks noGrp="1"/>
          </p:cNvSpPr>
          <p:nvPr>
            <p:ph type="ftr" idx="302"/>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19" name="PlaceHolder 6"/>
          <p:cNvSpPr>
            <a:spLocks noGrp="1"/>
          </p:cNvSpPr>
          <p:nvPr>
            <p:ph type="sldNum" idx="303"/>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7E65F856-D453-44FF-88CD-F41CE67CA84B}"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49" r:id="rId2"/>
  </p:sldLayoutIdLst>
</p:sldMaster>
</file>

<file path=ppt/slideMasters/slideMaster10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0" name="PlaceHolder 1"/>
          <p:cNvSpPr>
            <a:spLocks noGrp="1"/>
          </p:cNvSpPr>
          <p:nvPr>
            <p:ph type="title"/>
          </p:nvPr>
        </p:nvSpPr>
        <p:spPr>
          <a:xfrm>
            <a:off x="1143000" y="1122480"/>
            <a:ext cx="6857640" cy="2387160"/>
          </a:xfrm>
          <a:prstGeom prst="rect">
            <a:avLst/>
          </a:prstGeom>
          <a:noFill/>
          <a:ln w="0">
            <a:noFill/>
          </a:ln>
        </p:spPr>
        <p:txBody>
          <a:bodyPr numCol="1" spcCol="0" lIns="90000" rIns="90000" tIns="46800" bIns="46800" anchor="b">
            <a:noAutofit/>
          </a:bodyPr>
          <a:p>
            <a:pPr indent="0" algn="ctr" defTabSz="449280">
              <a:lnSpc>
                <a:spcPct val="100000"/>
              </a:lnSpc>
              <a:buNone/>
            </a:pPr>
            <a:r>
              <a:rPr b="0" lang="fr-FR" sz="6000" spc="-1" strike="noStrike">
                <a:solidFill>
                  <a:srgbClr val="000000"/>
                </a:solidFill>
                <a:latin typeface="Times New Roman"/>
                <a:ea typeface="MS Gothic"/>
              </a:rPr>
              <a:t>Modifiez le style du titre</a:t>
            </a:r>
            <a:endParaRPr b="0" lang="en-US" sz="6000" spc="-1" strike="noStrike">
              <a:solidFill>
                <a:srgbClr val="00cc00"/>
              </a:solidFill>
              <a:latin typeface="Times New Roman"/>
            </a:endParaRPr>
          </a:p>
        </p:txBody>
      </p:sp>
      <p:sp>
        <p:nvSpPr>
          <p:cNvPr id="621" name="PlaceHolder 2"/>
          <p:cNvSpPr>
            <a:spLocks noGrp="1"/>
          </p:cNvSpPr>
          <p:nvPr>
            <p:ph type="dt" idx="304"/>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22" name="PlaceHolder 3"/>
          <p:cNvSpPr>
            <a:spLocks noGrp="1"/>
          </p:cNvSpPr>
          <p:nvPr>
            <p:ph type="ftr" idx="305"/>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23" name="PlaceHolder 4"/>
          <p:cNvSpPr>
            <a:spLocks noGrp="1"/>
          </p:cNvSpPr>
          <p:nvPr>
            <p:ph type="sldNum" idx="306"/>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E8E4E6CF-FAE9-439B-9F4C-4E00DA30C1D3}"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51" r:id="rId2"/>
  </p:sldLayoutIdLst>
</p:sldMaster>
</file>

<file path=ppt/slideMasters/slideMaster10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6"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indent="0" algn="ctr" defTabSz="449280">
              <a:lnSpc>
                <a:spcPct val="100000"/>
              </a:lnSpc>
              <a:buNone/>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627" name="PlaceHolder 2"/>
          <p:cNvSpPr>
            <a:spLocks noGrp="1"/>
          </p:cNvSpPr>
          <p:nvPr>
            <p:ph type="body"/>
          </p:nvPr>
        </p:nvSpPr>
        <p:spPr>
          <a:xfrm>
            <a:off x="685800" y="1981080"/>
            <a:ext cx="7751520" cy="42336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28" name="PlaceHolder 3"/>
          <p:cNvSpPr>
            <a:spLocks noGrp="1"/>
          </p:cNvSpPr>
          <p:nvPr>
            <p:ph type="dt" idx="307"/>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29" name="PlaceHolder 4"/>
          <p:cNvSpPr>
            <a:spLocks noGrp="1"/>
          </p:cNvSpPr>
          <p:nvPr>
            <p:ph type="ftr" idx="308"/>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30" name="PlaceHolder 5"/>
          <p:cNvSpPr>
            <a:spLocks noGrp="1"/>
          </p:cNvSpPr>
          <p:nvPr>
            <p:ph type="sldNum" idx="309"/>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B92B4EFA-3823-4DB1-BE3A-7DA3A40F43B2}"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53" r:id="rId2"/>
  </p:sldLayoutIdLst>
</p:sldMaster>
</file>

<file path=ppt/slideMasters/slideMaster10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1" name="PlaceHolder 1"/>
          <p:cNvSpPr>
            <a:spLocks noGrp="1"/>
          </p:cNvSpPr>
          <p:nvPr>
            <p:ph type="title"/>
          </p:nvPr>
        </p:nvSpPr>
        <p:spPr>
          <a:xfrm>
            <a:off x="6500880" y="463680"/>
            <a:ext cx="1936440" cy="5751000"/>
          </a:xfrm>
          <a:prstGeom prst="rect">
            <a:avLst/>
          </a:prstGeom>
          <a:noFill/>
          <a:ln w="0">
            <a:noFill/>
          </a:ln>
        </p:spPr>
        <p:txBody>
          <a:bodyPr numCol="1" spcCol="0" lIns="90000" rIns="90000" tIns="46800" bIns="46800" anchor="ctr" vert="eaVert">
            <a:noAutofit/>
          </a:bodyPr>
          <a:p>
            <a:pPr indent="0" algn="ctr" defTabSz="449280">
              <a:lnSpc>
                <a:spcPct val="100000"/>
              </a:lnSpc>
              <a:buNone/>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632" name="PlaceHolder 2"/>
          <p:cNvSpPr>
            <a:spLocks noGrp="1"/>
          </p:cNvSpPr>
          <p:nvPr>
            <p:ph type="body"/>
          </p:nvPr>
        </p:nvSpPr>
        <p:spPr>
          <a:xfrm>
            <a:off x="685800" y="463680"/>
            <a:ext cx="5662080" cy="57510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33" name="PlaceHolder 3"/>
          <p:cNvSpPr>
            <a:spLocks noGrp="1"/>
          </p:cNvSpPr>
          <p:nvPr>
            <p:ph type="dt" idx="310"/>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34" name="PlaceHolder 4"/>
          <p:cNvSpPr>
            <a:spLocks noGrp="1"/>
          </p:cNvSpPr>
          <p:nvPr>
            <p:ph type="ftr" idx="311"/>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35" name="PlaceHolder 5"/>
          <p:cNvSpPr>
            <a:spLocks noGrp="1"/>
          </p:cNvSpPr>
          <p:nvPr>
            <p:ph type="sldNum" idx="312"/>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3C3C43A2-5C14-4AD8-B802-3FE86079FEA9}"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55" r:id="rId2"/>
  </p:sldLayoutIdLst>
</p:sldMaster>
</file>

<file path=ppt/slideMasters/slideMaster10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6"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indent="0" algn="ctr" defTabSz="449280">
              <a:lnSpc>
                <a:spcPct val="100000"/>
              </a:lnSpc>
              <a:buNone/>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637" name="PlaceHolder 2"/>
          <p:cNvSpPr>
            <a:spLocks noGrp="1"/>
          </p:cNvSpPr>
          <p:nvPr>
            <p:ph type="body"/>
          </p:nvPr>
        </p:nvSpPr>
        <p:spPr>
          <a:xfrm>
            <a:off x="685800" y="1981080"/>
            <a:ext cx="775152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38" name="PlaceHolder 3"/>
          <p:cNvSpPr>
            <a:spLocks noGrp="1"/>
          </p:cNvSpPr>
          <p:nvPr>
            <p:ph type="dt" idx="313"/>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39" name="PlaceHolder 4"/>
          <p:cNvSpPr>
            <a:spLocks noGrp="1"/>
          </p:cNvSpPr>
          <p:nvPr>
            <p:ph type="ftr" idx="314"/>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40" name="PlaceHolder 5"/>
          <p:cNvSpPr>
            <a:spLocks noGrp="1"/>
          </p:cNvSpPr>
          <p:nvPr>
            <p:ph type="sldNum" idx="315"/>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0ABFB900-E316-46A6-AE0E-CFEB5C4CB80B}"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57" r:id="rId2"/>
  </p:sldLayoutIdLst>
</p:sldMaster>
</file>

<file path=ppt/slideMasters/slideMaster10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3" name="PlaceHolder 1"/>
          <p:cNvSpPr>
            <a:spLocks noGrp="1"/>
          </p:cNvSpPr>
          <p:nvPr>
            <p:ph type="title"/>
          </p:nvPr>
        </p:nvSpPr>
        <p:spPr>
          <a:xfrm>
            <a:off x="623880" y="1709640"/>
            <a:ext cx="7886520" cy="2852280"/>
          </a:xfrm>
          <a:prstGeom prst="rect">
            <a:avLst/>
          </a:prstGeom>
          <a:noFill/>
          <a:ln w="0">
            <a:noFill/>
          </a:ln>
        </p:spPr>
        <p:txBody>
          <a:bodyPr numCol="1" spcCol="0" lIns="90000" rIns="90000" tIns="46800" bIns="46800" anchor="b">
            <a:noAutofit/>
          </a:bodyPr>
          <a:p>
            <a:pPr indent="0" algn="ctr" defTabSz="449280">
              <a:lnSpc>
                <a:spcPct val="100000"/>
              </a:lnSpc>
              <a:buNone/>
            </a:pPr>
            <a:r>
              <a:rPr b="0" lang="fr-FR" sz="6000" spc="-1" strike="noStrike">
                <a:solidFill>
                  <a:srgbClr val="000000"/>
                </a:solidFill>
                <a:latin typeface="Times New Roman"/>
                <a:ea typeface="MS Gothic"/>
              </a:rPr>
              <a:t>Modifiez le style du titre</a:t>
            </a:r>
            <a:endParaRPr b="0" lang="en-US" sz="6000" spc="-1" strike="noStrike">
              <a:solidFill>
                <a:srgbClr val="00cc00"/>
              </a:solidFill>
              <a:latin typeface="Times New Roman"/>
            </a:endParaRPr>
          </a:p>
        </p:txBody>
      </p:sp>
      <p:sp>
        <p:nvSpPr>
          <p:cNvPr id="644" name="PlaceHolder 2"/>
          <p:cNvSpPr>
            <a:spLocks noGrp="1"/>
          </p:cNvSpPr>
          <p:nvPr>
            <p:ph type="body"/>
          </p:nvPr>
        </p:nvSpPr>
        <p:spPr>
          <a:xfrm>
            <a:off x="623880" y="4589640"/>
            <a:ext cx="7886520" cy="149976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645" name="PlaceHolder 3"/>
          <p:cNvSpPr>
            <a:spLocks noGrp="1"/>
          </p:cNvSpPr>
          <p:nvPr>
            <p:ph type="dt" idx="316"/>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46" name="PlaceHolder 4"/>
          <p:cNvSpPr>
            <a:spLocks noGrp="1"/>
          </p:cNvSpPr>
          <p:nvPr>
            <p:ph type="ftr" idx="317"/>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47" name="PlaceHolder 5"/>
          <p:cNvSpPr>
            <a:spLocks noGrp="1"/>
          </p:cNvSpPr>
          <p:nvPr>
            <p:ph type="sldNum" idx="318"/>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604E0341-B8BA-4BA7-8A0F-C1EA0688992D}"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59" r:id="rId2"/>
  </p:sldLayoutIdLst>
</p:sldMaster>
</file>

<file path=ppt/slideMasters/slideMaster10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8"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indent="0" algn="ctr" defTabSz="449280">
              <a:lnSpc>
                <a:spcPct val="100000"/>
              </a:lnSpc>
              <a:buNone/>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649" name="PlaceHolder 2"/>
          <p:cNvSpPr>
            <a:spLocks noGrp="1"/>
          </p:cNvSpPr>
          <p:nvPr>
            <p:ph type="body"/>
          </p:nvPr>
        </p:nvSpPr>
        <p:spPr>
          <a:xfrm>
            <a:off x="685800" y="1981080"/>
            <a:ext cx="37983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50" name="PlaceHolder 3"/>
          <p:cNvSpPr>
            <a:spLocks noGrp="1"/>
          </p:cNvSpPr>
          <p:nvPr>
            <p:ph type="body"/>
          </p:nvPr>
        </p:nvSpPr>
        <p:spPr>
          <a:xfrm>
            <a:off x="4637160" y="1981080"/>
            <a:ext cx="38001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51" name="PlaceHolder 4"/>
          <p:cNvSpPr>
            <a:spLocks noGrp="1"/>
          </p:cNvSpPr>
          <p:nvPr>
            <p:ph type="dt" idx="319"/>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52" name="PlaceHolder 5"/>
          <p:cNvSpPr>
            <a:spLocks noGrp="1"/>
          </p:cNvSpPr>
          <p:nvPr>
            <p:ph type="ftr" idx="320"/>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53" name="PlaceHolder 6"/>
          <p:cNvSpPr>
            <a:spLocks noGrp="1"/>
          </p:cNvSpPr>
          <p:nvPr>
            <p:ph type="sldNum" idx="321"/>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5E72C7A1-35F0-47CA-9708-33B876CC8F46}"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61" r:id="rId2"/>
  </p:sldLayoutIdLst>
</p:sldMaster>
</file>

<file path=ppt/slideMasters/slideMaster10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7" name="PlaceHolder 1"/>
          <p:cNvSpPr>
            <a:spLocks noGrp="1"/>
          </p:cNvSpPr>
          <p:nvPr>
            <p:ph type="title"/>
          </p:nvPr>
        </p:nvSpPr>
        <p:spPr>
          <a:xfrm>
            <a:off x="630360" y="365040"/>
            <a:ext cx="7886520" cy="1325160"/>
          </a:xfrm>
          <a:prstGeom prst="rect">
            <a:avLst/>
          </a:prstGeom>
          <a:noFill/>
          <a:ln w="0">
            <a:noFill/>
          </a:ln>
        </p:spPr>
        <p:txBody>
          <a:bodyPr numCol="1" spcCol="0" lIns="90000" rIns="90000" tIns="46800" bIns="46800" anchor="ctr">
            <a:noAutofit/>
          </a:bodyPr>
          <a:p>
            <a:pPr indent="0" algn="ctr" defTabSz="449280">
              <a:lnSpc>
                <a:spcPct val="100000"/>
              </a:lnSpc>
              <a:buNone/>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658" name="PlaceHolder 2"/>
          <p:cNvSpPr>
            <a:spLocks noGrp="1"/>
          </p:cNvSpPr>
          <p:nvPr>
            <p:ph type="body"/>
          </p:nvPr>
        </p:nvSpPr>
        <p:spPr>
          <a:xfrm>
            <a:off x="630360" y="1681200"/>
            <a:ext cx="386820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659" name="PlaceHolder 3"/>
          <p:cNvSpPr>
            <a:spLocks noGrp="1"/>
          </p:cNvSpPr>
          <p:nvPr>
            <p:ph type="body"/>
          </p:nvPr>
        </p:nvSpPr>
        <p:spPr>
          <a:xfrm>
            <a:off x="630360" y="2505240"/>
            <a:ext cx="386820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60" name="PlaceHolder 4"/>
          <p:cNvSpPr>
            <a:spLocks noGrp="1"/>
          </p:cNvSpPr>
          <p:nvPr>
            <p:ph type="body"/>
          </p:nvPr>
        </p:nvSpPr>
        <p:spPr>
          <a:xfrm>
            <a:off x="4629240" y="1681200"/>
            <a:ext cx="388728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661" name="PlaceHolder 5"/>
          <p:cNvSpPr>
            <a:spLocks noGrp="1"/>
          </p:cNvSpPr>
          <p:nvPr>
            <p:ph type="body"/>
          </p:nvPr>
        </p:nvSpPr>
        <p:spPr>
          <a:xfrm>
            <a:off x="4629240" y="2505240"/>
            <a:ext cx="388728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62" name="PlaceHolder 6"/>
          <p:cNvSpPr>
            <a:spLocks noGrp="1"/>
          </p:cNvSpPr>
          <p:nvPr>
            <p:ph type="dt" idx="322"/>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63" name="PlaceHolder 7"/>
          <p:cNvSpPr>
            <a:spLocks noGrp="1"/>
          </p:cNvSpPr>
          <p:nvPr>
            <p:ph type="ftr" idx="323"/>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64" name="PlaceHolder 8"/>
          <p:cNvSpPr>
            <a:spLocks noGrp="1"/>
          </p:cNvSpPr>
          <p:nvPr>
            <p:ph type="sldNum" idx="324"/>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9316EA18-DF5F-4C95-BF03-65B7F5C10EDF}"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63" r:id="rId2"/>
  </p:sldLayoutIdLst>
</p:sldMaster>
</file>

<file path=ppt/slideMasters/slideMaster10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5"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indent="0" algn="ctr" defTabSz="449280">
              <a:lnSpc>
                <a:spcPct val="100000"/>
              </a:lnSpc>
              <a:buNone/>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666" name="PlaceHolder 2"/>
          <p:cNvSpPr>
            <a:spLocks noGrp="1"/>
          </p:cNvSpPr>
          <p:nvPr>
            <p:ph type="dt" idx="325"/>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67" name="PlaceHolder 3"/>
          <p:cNvSpPr>
            <a:spLocks noGrp="1"/>
          </p:cNvSpPr>
          <p:nvPr>
            <p:ph type="ftr" idx="326"/>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68" name="PlaceHolder 4"/>
          <p:cNvSpPr>
            <a:spLocks noGrp="1"/>
          </p:cNvSpPr>
          <p:nvPr>
            <p:ph type="sldNum" idx="327"/>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DFDA7582-DA32-49EF-A26D-49257B59E614}"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65"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67" name="PlaceHolder 1"/>
          <p:cNvSpPr>
            <a:spLocks noGrp="1"/>
          </p:cNvSpPr>
          <p:nvPr>
            <p:ph type="dt" idx="31"/>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68" name="PlaceHolder 2"/>
          <p:cNvSpPr>
            <a:spLocks noGrp="1"/>
          </p:cNvSpPr>
          <p:nvPr>
            <p:ph type="ftr" idx="32"/>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69" name="PlaceHolder 3"/>
          <p:cNvSpPr>
            <a:spLocks noGrp="1"/>
          </p:cNvSpPr>
          <p:nvPr>
            <p:ph type="sldNum" idx="33"/>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A42D8DF0-1367-44D7-9A65-482BF3B53DEF}"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
        <p:nvSpPr>
          <p:cNvPr id="70"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71"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Times New Roman"/>
              </a:rPr>
              <a:t>Second niveau de plan</a:t>
            </a:r>
            <a:endParaRPr b="0" lang="en-US" sz="2400" spc="-1" strike="noStrike">
              <a:solidFill>
                <a:schemeClr val="dk1"/>
              </a:solidFill>
              <a:latin typeface="Times New Roman"/>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Times New Roman"/>
              </a:rPr>
              <a:t>Troisième niveau de plan</a:t>
            </a:r>
            <a:endParaRPr b="0" lang="en-US" sz="2000" spc="-1" strike="noStrike">
              <a:solidFill>
                <a:schemeClr val="dk1"/>
              </a:solidFill>
              <a:latin typeface="Times New Roman"/>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Times New Roman"/>
              </a:rPr>
              <a:t>Quatrième niveau de plan</a:t>
            </a:r>
            <a:endParaRPr b="0" lang="en-US" sz="2000" spc="-1" strike="noStrike">
              <a:solidFill>
                <a:schemeClr val="dk1"/>
              </a:solidFill>
              <a:latin typeface="Times New Roman"/>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Times New Roman"/>
              </a:rPr>
              <a:t>Cinquième niveau de plan</a:t>
            </a:r>
            <a:endParaRPr b="0" lang="en-US" sz="2000" spc="-1" strike="noStrike">
              <a:solidFill>
                <a:schemeClr val="dk1"/>
              </a:solidFill>
              <a:latin typeface="Times New Roman"/>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Times New Roman"/>
              </a:rPr>
              <a:t>Sixième niveau de plan</a:t>
            </a:r>
            <a:endParaRPr b="0" lang="en-US" sz="2000" spc="-1" strike="noStrike">
              <a:solidFill>
                <a:schemeClr val="dk1"/>
              </a:solidFill>
              <a:latin typeface="Times New Roman"/>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Times New Roman"/>
              </a:rPr>
              <a:t>Septième niveau de plan</a:t>
            </a:r>
            <a:endParaRPr b="0" lang="en-US" sz="2000" spc="-1" strike="noStrike">
              <a:solidFill>
                <a:schemeClr val="dk1"/>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1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70" name="PlaceHolder 1"/>
          <p:cNvSpPr>
            <a:spLocks noGrp="1"/>
          </p:cNvSpPr>
          <p:nvPr>
            <p:ph type="dt" idx="328"/>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71" name="PlaceHolder 2"/>
          <p:cNvSpPr>
            <a:spLocks noGrp="1"/>
          </p:cNvSpPr>
          <p:nvPr>
            <p:ph type="ftr" idx="329"/>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72" name="PlaceHolder 3"/>
          <p:cNvSpPr>
            <a:spLocks noGrp="1"/>
          </p:cNvSpPr>
          <p:nvPr>
            <p:ph type="sldNum" idx="330"/>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7C6A4F7E-E4E8-45CC-A0E0-1E762CD107B5}"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
        <p:nvSpPr>
          <p:cNvPr id="673"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67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Times New Roman"/>
              </a:rPr>
              <a:t>Second niveau de plan</a:t>
            </a:r>
            <a:endParaRPr b="0" lang="en-US" sz="24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Times New Roman"/>
              </a:rPr>
              <a:t>Troisième niveau de plan</a:t>
            </a:r>
            <a:endParaRPr b="0" lang="en-US" sz="20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Times New Roman"/>
              </a:rPr>
              <a:t>Quatrième niveau de plan</a:t>
            </a:r>
            <a:endParaRPr b="0" lang="en-US" sz="20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Times New Roman"/>
              </a:rPr>
              <a:t>Cinquième niveau de plan</a:t>
            </a:r>
            <a:endParaRPr b="0" lang="en-US"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Times New Roman"/>
              </a:rPr>
              <a:t>Sixième niveau de plan</a:t>
            </a:r>
            <a:endParaRPr b="0" lang="en-US"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Times New Roman"/>
              </a:rPr>
              <a:t>Septième niveau de plan</a:t>
            </a:r>
            <a:endParaRPr b="0" lang="en-US"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67" r:id="rId2"/>
  </p:sldLayoutIdLst>
</p:sldMaster>
</file>

<file path=ppt/slideMasters/slideMaster1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75"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indent="0" algn="ctr" defTabSz="449280">
              <a:lnSpc>
                <a:spcPct val="100000"/>
              </a:lnSpc>
              <a:buNone/>
            </a:pPr>
            <a:r>
              <a:rPr b="0" lang="fr-FR" sz="3200" spc="-1" strike="noStrike">
                <a:solidFill>
                  <a:srgbClr val="000000"/>
                </a:solidFill>
                <a:latin typeface="Times New Roman"/>
                <a:ea typeface="MS Gothic"/>
              </a:rPr>
              <a:t>Modifiez le style du titre</a:t>
            </a:r>
            <a:endParaRPr b="0" lang="en-US" sz="3200" spc="-1" strike="noStrike">
              <a:solidFill>
                <a:srgbClr val="00cc00"/>
              </a:solidFill>
              <a:latin typeface="Times New Roman"/>
            </a:endParaRPr>
          </a:p>
        </p:txBody>
      </p:sp>
      <p:sp>
        <p:nvSpPr>
          <p:cNvPr id="676" name="PlaceHolder 2"/>
          <p:cNvSpPr>
            <a:spLocks noGrp="1"/>
          </p:cNvSpPr>
          <p:nvPr>
            <p:ph type="body"/>
          </p:nvPr>
        </p:nvSpPr>
        <p:spPr>
          <a:xfrm>
            <a:off x="3887640" y="987480"/>
            <a:ext cx="4628880" cy="487332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677"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ea typeface="MS Gothic"/>
              </a:rPr>
              <a:t>Modifiez les styles du texte du masque</a:t>
            </a:r>
            <a:endParaRPr b="0" lang="en-US" sz="1600" spc="-1" strike="noStrike">
              <a:solidFill>
                <a:srgbClr val="000000"/>
              </a:solidFill>
              <a:latin typeface="Times New Roman"/>
            </a:endParaRPr>
          </a:p>
        </p:txBody>
      </p:sp>
      <p:sp>
        <p:nvSpPr>
          <p:cNvPr id="678" name="PlaceHolder 4"/>
          <p:cNvSpPr>
            <a:spLocks noGrp="1"/>
          </p:cNvSpPr>
          <p:nvPr>
            <p:ph type="dt" idx="331"/>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79" name="PlaceHolder 5"/>
          <p:cNvSpPr>
            <a:spLocks noGrp="1"/>
          </p:cNvSpPr>
          <p:nvPr>
            <p:ph type="ftr" idx="332"/>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80" name="PlaceHolder 6"/>
          <p:cNvSpPr>
            <a:spLocks noGrp="1"/>
          </p:cNvSpPr>
          <p:nvPr>
            <p:ph type="sldNum" idx="333"/>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659A7FDA-6896-4E0F-BE3F-B41F89BAEB07}"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69" r:id="rId2"/>
  </p:sldLayoutIdLst>
</p:sldMaster>
</file>

<file path=ppt/slideMasters/slideMaster1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81"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indent="0" algn="ctr" defTabSz="449280">
              <a:lnSpc>
                <a:spcPct val="100000"/>
              </a:lnSpc>
              <a:buNone/>
            </a:pPr>
            <a:r>
              <a:rPr b="0" lang="fr-FR" sz="3200" spc="-1" strike="noStrike">
                <a:solidFill>
                  <a:srgbClr val="000000"/>
                </a:solidFill>
                <a:latin typeface="Times New Roman"/>
                <a:ea typeface="MS Gothic"/>
              </a:rPr>
              <a:t>Modifiez le style du titre</a:t>
            </a:r>
            <a:endParaRPr b="0" lang="en-US" sz="3200" spc="-1" strike="noStrike">
              <a:solidFill>
                <a:srgbClr val="00cc00"/>
              </a:solidFill>
              <a:latin typeface="Times New Roman"/>
            </a:endParaRPr>
          </a:p>
        </p:txBody>
      </p:sp>
      <p:sp>
        <p:nvSpPr>
          <p:cNvPr id="682"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Times New Roman"/>
              </a:rPr>
              <a:t>Second niveau de plan</a:t>
            </a:r>
            <a:endParaRPr b="0" lang="en-US" sz="32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Times New Roman"/>
              </a:rPr>
              <a:t>Troisième niveau de plan</a:t>
            </a:r>
            <a:endParaRPr b="0" lang="en-US" sz="32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Times New Roman"/>
              </a:rPr>
              <a:t>Quatrième niveau de plan</a:t>
            </a:r>
            <a:endParaRPr b="0" lang="en-US" sz="32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Times New Roman"/>
              </a:rPr>
              <a:t>Cinquième niveau de plan</a:t>
            </a:r>
            <a:endParaRPr b="0" lang="en-US" sz="32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Times New Roman"/>
              </a:rPr>
              <a:t>Sixième niveau de plan</a:t>
            </a:r>
            <a:endParaRPr b="0" lang="en-US" sz="32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Times New Roman"/>
              </a:rPr>
              <a:t>Septième niveau de plan</a:t>
            </a:r>
            <a:endParaRPr b="0" lang="en-US" sz="3200" spc="-1" strike="noStrike">
              <a:solidFill>
                <a:srgbClr val="000000"/>
              </a:solidFill>
              <a:latin typeface="Times New Roman"/>
            </a:endParaRPr>
          </a:p>
        </p:txBody>
      </p:sp>
      <p:sp>
        <p:nvSpPr>
          <p:cNvPr id="683"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ea typeface="MS Gothic"/>
              </a:rPr>
              <a:t>Modifiez les styles du texte du masque</a:t>
            </a:r>
            <a:endParaRPr b="0" lang="en-US" sz="1600" spc="-1" strike="noStrike">
              <a:solidFill>
                <a:srgbClr val="000000"/>
              </a:solidFill>
              <a:latin typeface="Times New Roman"/>
            </a:endParaRPr>
          </a:p>
        </p:txBody>
      </p:sp>
      <p:sp>
        <p:nvSpPr>
          <p:cNvPr id="684" name="PlaceHolder 4"/>
          <p:cNvSpPr>
            <a:spLocks noGrp="1"/>
          </p:cNvSpPr>
          <p:nvPr>
            <p:ph type="dt" idx="334"/>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85" name="PlaceHolder 5"/>
          <p:cNvSpPr>
            <a:spLocks noGrp="1"/>
          </p:cNvSpPr>
          <p:nvPr>
            <p:ph type="ftr" idx="335"/>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86" name="PlaceHolder 6"/>
          <p:cNvSpPr>
            <a:spLocks noGrp="1"/>
          </p:cNvSpPr>
          <p:nvPr>
            <p:ph type="sldNum" idx="336"/>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013579C4-E0B3-47F2-B6F5-AF8CFA57C4DA}"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71" r:id="rId2"/>
  </p:sldLayoutIdLst>
</p:sldMaster>
</file>

<file path=ppt/slideMasters/slideMaster1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687"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688" name="PlaceHolder 2"/>
          <p:cNvSpPr>
            <a:spLocks noGrp="1"/>
          </p:cNvSpPr>
          <p:nvPr>
            <p:ph type="dt" idx="337"/>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689" name="PlaceHolder 3"/>
          <p:cNvSpPr>
            <a:spLocks noGrp="1"/>
          </p:cNvSpPr>
          <p:nvPr>
            <p:ph type="ftr" idx="33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690" name="PlaceHolder 4"/>
          <p:cNvSpPr>
            <a:spLocks noGrp="1"/>
          </p:cNvSpPr>
          <p:nvPr>
            <p:ph type="sldNum" idx="33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C452468A-608F-4CC8-BD8A-81F030905665}"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73" r:id="rId2"/>
  </p:sldLayoutIdLst>
</p:sldMaster>
</file>

<file path=ppt/slideMasters/slideMaster1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693"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694"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695" name="PlaceHolder 3"/>
          <p:cNvSpPr>
            <a:spLocks noGrp="1"/>
          </p:cNvSpPr>
          <p:nvPr>
            <p:ph type="dt" idx="340"/>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696" name="PlaceHolder 4"/>
          <p:cNvSpPr>
            <a:spLocks noGrp="1"/>
          </p:cNvSpPr>
          <p:nvPr>
            <p:ph type="ftr" idx="34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697" name="PlaceHolder 5"/>
          <p:cNvSpPr>
            <a:spLocks noGrp="1"/>
          </p:cNvSpPr>
          <p:nvPr>
            <p:ph type="sldNum" idx="34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70CF80CA-49A6-4170-9024-F0B35571AA2B}"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75" r:id="rId2"/>
  </p:sldLayoutIdLst>
</p:sldMaster>
</file>

<file path=ppt/slideMasters/slideMaster1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698"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699"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00" name="PlaceHolder 3"/>
          <p:cNvSpPr>
            <a:spLocks noGrp="1"/>
          </p:cNvSpPr>
          <p:nvPr>
            <p:ph type="dt" idx="343"/>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01" name="PlaceHolder 4"/>
          <p:cNvSpPr>
            <a:spLocks noGrp="1"/>
          </p:cNvSpPr>
          <p:nvPr>
            <p:ph type="ftr" idx="34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02" name="PlaceHolder 5"/>
          <p:cNvSpPr>
            <a:spLocks noGrp="1"/>
          </p:cNvSpPr>
          <p:nvPr>
            <p:ph type="sldNum" idx="34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3A43AA08-159D-4D30-A820-1D2A959E1D98}"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77" r:id="rId2"/>
  </p:sldLayoutIdLst>
</p:sldMaster>
</file>

<file path=ppt/slideMasters/slideMaster1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03"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04" name="PlaceHolder 2"/>
          <p:cNvSpPr>
            <a:spLocks noGrp="1"/>
          </p:cNvSpPr>
          <p:nvPr>
            <p:ph type="body"/>
          </p:nvPr>
        </p:nvSpPr>
        <p:spPr>
          <a:xfrm>
            <a:off x="457200" y="1600200"/>
            <a:ext cx="4038120" cy="218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05" name="PlaceHolder 3"/>
          <p:cNvSpPr>
            <a:spLocks noGrp="1"/>
          </p:cNvSpPr>
          <p:nvPr>
            <p:ph type="body"/>
          </p:nvPr>
        </p:nvSpPr>
        <p:spPr>
          <a:xfrm>
            <a:off x="4648320" y="1600200"/>
            <a:ext cx="4038120" cy="218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06" name="PlaceHolder 4"/>
          <p:cNvSpPr>
            <a:spLocks noGrp="1"/>
          </p:cNvSpPr>
          <p:nvPr>
            <p:ph type="body"/>
          </p:nvPr>
        </p:nvSpPr>
        <p:spPr>
          <a:xfrm>
            <a:off x="457200" y="3938760"/>
            <a:ext cx="4038120" cy="21873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07" name="PlaceHolder 5"/>
          <p:cNvSpPr>
            <a:spLocks noGrp="1"/>
          </p:cNvSpPr>
          <p:nvPr>
            <p:ph type="body"/>
          </p:nvPr>
        </p:nvSpPr>
        <p:spPr>
          <a:xfrm>
            <a:off x="4648320" y="3938760"/>
            <a:ext cx="4038120" cy="21873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08" name="PlaceHolder 6"/>
          <p:cNvSpPr>
            <a:spLocks noGrp="1"/>
          </p:cNvSpPr>
          <p:nvPr>
            <p:ph type="dt" idx="346"/>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09" name="PlaceHolder 7"/>
          <p:cNvSpPr>
            <a:spLocks noGrp="1"/>
          </p:cNvSpPr>
          <p:nvPr>
            <p:ph type="ftr" idx="34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10" name="PlaceHolder 8"/>
          <p:cNvSpPr>
            <a:spLocks noGrp="1"/>
          </p:cNvSpPr>
          <p:nvPr>
            <p:ph type="sldNum" idx="34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A94510F5-38AC-4084-84E8-CC6DCA5EB314}"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79" r:id="rId2"/>
  </p:sldLayoutIdLst>
</p:sldMaster>
</file>

<file path=ppt/slideMasters/slideMaster1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16"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17"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18" name="PlaceHolder 3"/>
          <p:cNvSpPr>
            <a:spLocks noGrp="1"/>
          </p:cNvSpPr>
          <p:nvPr>
            <p:ph type="dt" idx="349"/>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19" name="PlaceHolder 4"/>
          <p:cNvSpPr>
            <a:spLocks noGrp="1"/>
          </p:cNvSpPr>
          <p:nvPr>
            <p:ph type="ftr" idx="35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20" name="PlaceHolder 5"/>
          <p:cNvSpPr>
            <a:spLocks noGrp="1"/>
          </p:cNvSpPr>
          <p:nvPr>
            <p:ph type="sldNum" idx="35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8CD91B50-E2CE-4142-AB05-0F0A89723771}"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81" r:id="rId2"/>
  </p:sldLayoutIdLst>
</p:sldMaster>
</file>

<file path=ppt/slideMasters/slideMaster1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23"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724"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725" name="PlaceHolder 3"/>
          <p:cNvSpPr>
            <a:spLocks noGrp="1"/>
          </p:cNvSpPr>
          <p:nvPr>
            <p:ph type="dt" idx="352"/>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26" name="PlaceHolder 4"/>
          <p:cNvSpPr>
            <a:spLocks noGrp="1"/>
          </p:cNvSpPr>
          <p:nvPr>
            <p:ph type="ftr" idx="35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27" name="PlaceHolder 5"/>
          <p:cNvSpPr>
            <a:spLocks noGrp="1"/>
          </p:cNvSpPr>
          <p:nvPr>
            <p:ph type="sldNum" idx="35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75B9F945-850C-4916-B9B5-609F13186E71}"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83" r:id="rId2"/>
  </p:sldLayoutIdLst>
</p:sldMaster>
</file>

<file path=ppt/slideMasters/slideMaster1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28"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29"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30"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31" name="PlaceHolder 4"/>
          <p:cNvSpPr>
            <a:spLocks noGrp="1"/>
          </p:cNvSpPr>
          <p:nvPr>
            <p:ph type="dt" idx="355"/>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32" name="PlaceHolder 5"/>
          <p:cNvSpPr>
            <a:spLocks noGrp="1"/>
          </p:cNvSpPr>
          <p:nvPr>
            <p:ph type="ftr" idx="35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33" name="PlaceHolder 6"/>
          <p:cNvSpPr>
            <a:spLocks noGrp="1"/>
          </p:cNvSpPr>
          <p:nvPr>
            <p:ph type="sldNum" idx="35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5D286699-D105-4DDA-A206-77D429105902}"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85"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73"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74"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75" name="PlaceHolder 4"/>
          <p:cNvSpPr>
            <a:spLocks noGrp="1"/>
          </p:cNvSpPr>
          <p:nvPr>
            <p:ph type="dt" idx="34"/>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76" name="PlaceHolder 5"/>
          <p:cNvSpPr>
            <a:spLocks noGrp="1"/>
          </p:cNvSpPr>
          <p:nvPr>
            <p:ph type="ftr" idx="35"/>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7" name="PlaceHolder 6"/>
          <p:cNvSpPr>
            <a:spLocks noGrp="1"/>
          </p:cNvSpPr>
          <p:nvPr>
            <p:ph type="sldNum" idx="36"/>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F90BCE60-7BD4-4875-BE01-376FDE8F4817}"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71" r:id="rId2"/>
  </p:sldLayoutIdLst>
</p:sldMaster>
</file>

<file path=ppt/slideMasters/slideMaster1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37"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38"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739"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40"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741"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42" name="PlaceHolder 6"/>
          <p:cNvSpPr>
            <a:spLocks noGrp="1"/>
          </p:cNvSpPr>
          <p:nvPr>
            <p:ph type="dt" idx="358"/>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43" name="PlaceHolder 7"/>
          <p:cNvSpPr>
            <a:spLocks noGrp="1"/>
          </p:cNvSpPr>
          <p:nvPr>
            <p:ph type="ftr" idx="35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44" name="PlaceHolder 8"/>
          <p:cNvSpPr>
            <a:spLocks noGrp="1"/>
          </p:cNvSpPr>
          <p:nvPr>
            <p:ph type="sldNum" idx="36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8903548B-6B33-4736-8668-698E4C9CD7AD}"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87" r:id="rId2"/>
  </p:sldLayoutIdLst>
</p:sldMaster>
</file>

<file path=ppt/slideMasters/slideMaster1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45"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46" name="PlaceHolder 2"/>
          <p:cNvSpPr>
            <a:spLocks noGrp="1"/>
          </p:cNvSpPr>
          <p:nvPr>
            <p:ph type="dt" idx="361"/>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47" name="PlaceHolder 3"/>
          <p:cNvSpPr>
            <a:spLocks noGrp="1"/>
          </p:cNvSpPr>
          <p:nvPr>
            <p:ph type="ftr" idx="36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48" name="PlaceHolder 4"/>
          <p:cNvSpPr>
            <a:spLocks noGrp="1"/>
          </p:cNvSpPr>
          <p:nvPr>
            <p:ph type="sldNum" idx="36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C1EA188D-BD25-4931-9141-1D03655305E2}"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89" r:id="rId2"/>
  </p:sldLayoutIdLst>
</p:sldMaster>
</file>

<file path=ppt/slideMasters/slideMaster1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50" name="PlaceHolder 1"/>
          <p:cNvSpPr>
            <a:spLocks noGrp="1"/>
          </p:cNvSpPr>
          <p:nvPr>
            <p:ph type="dt" idx="364"/>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51" name="PlaceHolder 2"/>
          <p:cNvSpPr>
            <a:spLocks noGrp="1"/>
          </p:cNvSpPr>
          <p:nvPr>
            <p:ph type="ftr" idx="36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52" name="PlaceHolder 3"/>
          <p:cNvSpPr>
            <a:spLocks noGrp="1"/>
          </p:cNvSpPr>
          <p:nvPr>
            <p:ph type="sldNum" idx="36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C768A9E6-288B-4AC8-8BC4-0C85A9727DC7}"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91" r:id="rId2"/>
  </p:sldLayoutIdLst>
</p:sldMaster>
</file>

<file path=ppt/slideMasters/slideMaster1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53"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754"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55"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756" name="PlaceHolder 4"/>
          <p:cNvSpPr>
            <a:spLocks noGrp="1"/>
          </p:cNvSpPr>
          <p:nvPr>
            <p:ph type="dt" idx="367"/>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57" name="PlaceHolder 5"/>
          <p:cNvSpPr>
            <a:spLocks noGrp="1"/>
          </p:cNvSpPr>
          <p:nvPr>
            <p:ph type="ftr" idx="36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58" name="PlaceHolder 6"/>
          <p:cNvSpPr>
            <a:spLocks noGrp="1"/>
          </p:cNvSpPr>
          <p:nvPr>
            <p:ph type="sldNum" idx="36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2645426A-6A8A-4F97-BE92-602333E5D8E9}"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93" r:id="rId2"/>
  </p:sldLayoutIdLst>
</p:sldMaster>
</file>

<file path=ppt/slideMasters/slideMaster1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59"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760"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761"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762" name="PlaceHolder 4"/>
          <p:cNvSpPr>
            <a:spLocks noGrp="1"/>
          </p:cNvSpPr>
          <p:nvPr>
            <p:ph type="dt" idx="370"/>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63" name="PlaceHolder 5"/>
          <p:cNvSpPr>
            <a:spLocks noGrp="1"/>
          </p:cNvSpPr>
          <p:nvPr>
            <p:ph type="ftr" idx="37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64" name="PlaceHolder 6"/>
          <p:cNvSpPr>
            <a:spLocks noGrp="1"/>
          </p:cNvSpPr>
          <p:nvPr>
            <p:ph type="sldNum" idx="37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AE437BF4-4DC3-48CB-B4D1-E81B6CD84472}"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95" r:id="rId2"/>
  </p:sldLayoutIdLst>
</p:sldMaster>
</file>

<file path=ppt/slideMasters/slideMaster1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65"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766" name="PlaceHolder 2"/>
          <p:cNvSpPr>
            <a:spLocks noGrp="1"/>
          </p:cNvSpPr>
          <p:nvPr>
            <p:ph type="dt" idx="373"/>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67" name="PlaceHolder 3"/>
          <p:cNvSpPr>
            <a:spLocks noGrp="1"/>
          </p:cNvSpPr>
          <p:nvPr>
            <p:ph type="ftr" idx="37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68" name="PlaceHolder 4"/>
          <p:cNvSpPr>
            <a:spLocks noGrp="1"/>
          </p:cNvSpPr>
          <p:nvPr>
            <p:ph type="sldNum" idx="37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062B989D-3035-415E-BFCE-7E27216F663A}"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97" r:id="rId2"/>
  </p:sldLayoutIdLst>
</p:sldMaster>
</file>

<file path=ppt/slideMasters/slideMaster1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71"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72"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73" name="PlaceHolder 3"/>
          <p:cNvSpPr>
            <a:spLocks noGrp="1"/>
          </p:cNvSpPr>
          <p:nvPr>
            <p:ph type="dt" idx="376"/>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74" name="PlaceHolder 4"/>
          <p:cNvSpPr>
            <a:spLocks noGrp="1"/>
          </p:cNvSpPr>
          <p:nvPr>
            <p:ph type="ftr" idx="37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75" name="PlaceHolder 5"/>
          <p:cNvSpPr>
            <a:spLocks noGrp="1"/>
          </p:cNvSpPr>
          <p:nvPr>
            <p:ph type="sldNum" idx="37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EF713D54-8400-4A2E-9B75-3BC3E371F219}"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99" r:id="rId2"/>
  </p:sldLayoutIdLst>
</p:sldMaster>
</file>

<file path=ppt/slideMasters/slideMaster1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76"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77"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78" name="PlaceHolder 3"/>
          <p:cNvSpPr>
            <a:spLocks noGrp="1"/>
          </p:cNvSpPr>
          <p:nvPr>
            <p:ph type="dt" idx="379"/>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79" name="PlaceHolder 4"/>
          <p:cNvSpPr>
            <a:spLocks noGrp="1"/>
          </p:cNvSpPr>
          <p:nvPr>
            <p:ph type="ftr" idx="38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80" name="PlaceHolder 5"/>
          <p:cNvSpPr>
            <a:spLocks noGrp="1"/>
          </p:cNvSpPr>
          <p:nvPr>
            <p:ph type="sldNum" idx="38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7AAB60AB-0C2D-4723-914B-F6658D3A9667}"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01" r:id="rId2"/>
  </p:sldLayoutIdLst>
</p:sldMaster>
</file>

<file path=ppt/slideMasters/slideMaster1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81"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82" name="PlaceHolder 2"/>
          <p:cNvSpPr>
            <a:spLocks noGrp="1"/>
          </p:cNvSpPr>
          <p:nvPr>
            <p:ph type="body"/>
          </p:nvPr>
        </p:nvSpPr>
        <p:spPr>
          <a:xfrm>
            <a:off x="457200" y="1600200"/>
            <a:ext cx="4038120" cy="218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83" name="PlaceHolder 3"/>
          <p:cNvSpPr>
            <a:spLocks noGrp="1"/>
          </p:cNvSpPr>
          <p:nvPr>
            <p:ph type="body"/>
          </p:nvPr>
        </p:nvSpPr>
        <p:spPr>
          <a:xfrm>
            <a:off x="4648320" y="1600200"/>
            <a:ext cx="4038120" cy="218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84" name="PlaceHolder 4"/>
          <p:cNvSpPr>
            <a:spLocks noGrp="1"/>
          </p:cNvSpPr>
          <p:nvPr>
            <p:ph type="body"/>
          </p:nvPr>
        </p:nvSpPr>
        <p:spPr>
          <a:xfrm>
            <a:off x="457200" y="3938760"/>
            <a:ext cx="4038120" cy="21873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85" name="PlaceHolder 5"/>
          <p:cNvSpPr>
            <a:spLocks noGrp="1"/>
          </p:cNvSpPr>
          <p:nvPr>
            <p:ph type="body"/>
          </p:nvPr>
        </p:nvSpPr>
        <p:spPr>
          <a:xfrm>
            <a:off x="4648320" y="3938760"/>
            <a:ext cx="4038120" cy="21873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86" name="PlaceHolder 6"/>
          <p:cNvSpPr>
            <a:spLocks noGrp="1"/>
          </p:cNvSpPr>
          <p:nvPr>
            <p:ph type="dt" idx="382"/>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87" name="PlaceHolder 7"/>
          <p:cNvSpPr>
            <a:spLocks noGrp="1"/>
          </p:cNvSpPr>
          <p:nvPr>
            <p:ph type="ftr" idx="38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88" name="PlaceHolder 8"/>
          <p:cNvSpPr>
            <a:spLocks noGrp="1"/>
          </p:cNvSpPr>
          <p:nvPr>
            <p:ph type="sldNum" idx="38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9916AFAC-6C82-484E-B5EA-C51CE79FD19C}"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03" r:id="rId2"/>
  </p:sldLayoutIdLst>
</p:sldMaster>
</file>

<file path=ppt/slideMasters/slideMaster1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94"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795"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796" name="PlaceHolder 3"/>
          <p:cNvSpPr>
            <a:spLocks noGrp="1"/>
          </p:cNvSpPr>
          <p:nvPr>
            <p:ph type="dt" idx="385"/>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797" name="PlaceHolder 4"/>
          <p:cNvSpPr>
            <a:spLocks noGrp="1"/>
          </p:cNvSpPr>
          <p:nvPr>
            <p:ph type="ftr" idx="38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798" name="PlaceHolder 5"/>
          <p:cNvSpPr>
            <a:spLocks noGrp="1"/>
          </p:cNvSpPr>
          <p:nvPr>
            <p:ph type="sldNum" idx="38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48B88D44-8DCA-4FE6-881A-A141A4673549}"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05"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79"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Times New Roman"/>
              </a:rPr>
              <a:t>Second niveau de plan</a:t>
            </a:r>
            <a:endParaRPr b="0" lang="en-US" sz="3200" spc="-1" strike="noStrike">
              <a:solidFill>
                <a:schemeClr val="dk1"/>
              </a:solidFill>
              <a:latin typeface="Times New Roman"/>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Times New Roman"/>
              </a:rPr>
              <a:t>Troisième niveau de plan</a:t>
            </a:r>
            <a:endParaRPr b="0" lang="en-US" sz="3200" spc="-1" strike="noStrike">
              <a:solidFill>
                <a:schemeClr val="dk1"/>
              </a:solidFill>
              <a:latin typeface="Times New Roman"/>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Times New Roman"/>
              </a:rPr>
              <a:t>Quatrième niveau de plan</a:t>
            </a:r>
            <a:endParaRPr b="0" lang="en-US" sz="3200" spc="-1" strike="noStrike">
              <a:solidFill>
                <a:schemeClr val="dk1"/>
              </a:solidFill>
              <a:latin typeface="Times New Roman"/>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Times New Roman"/>
              </a:rPr>
              <a:t>Cinquième niveau de plan</a:t>
            </a:r>
            <a:endParaRPr b="0" lang="en-US" sz="3200" spc="-1" strike="noStrike">
              <a:solidFill>
                <a:schemeClr val="dk1"/>
              </a:solidFill>
              <a:latin typeface="Times New Roman"/>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Times New Roman"/>
              </a:rPr>
              <a:t>Sixième niveau de plan</a:t>
            </a:r>
            <a:endParaRPr b="0" lang="en-US" sz="3200" spc="-1" strike="noStrike">
              <a:solidFill>
                <a:schemeClr val="dk1"/>
              </a:solidFill>
              <a:latin typeface="Times New Roman"/>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Times New Roman"/>
              </a:rPr>
              <a:t>Septième niveau de plan</a:t>
            </a:r>
            <a:endParaRPr b="0" lang="en-US" sz="3200" spc="-1" strike="noStrike">
              <a:solidFill>
                <a:schemeClr val="dk1"/>
              </a:solidFill>
              <a:latin typeface="Times New Roman"/>
            </a:endParaRPr>
          </a:p>
        </p:txBody>
      </p:sp>
      <p:sp>
        <p:nvSpPr>
          <p:cNvPr id="80"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81" name="PlaceHolder 4"/>
          <p:cNvSpPr>
            <a:spLocks noGrp="1"/>
          </p:cNvSpPr>
          <p:nvPr>
            <p:ph type="dt" idx="37"/>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82" name="PlaceHolder 5"/>
          <p:cNvSpPr>
            <a:spLocks noGrp="1"/>
          </p:cNvSpPr>
          <p:nvPr>
            <p:ph type="ftr" idx="38"/>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3" name="PlaceHolder 6"/>
          <p:cNvSpPr>
            <a:spLocks noGrp="1"/>
          </p:cNvSpPr>
          <p:nvPr>
            <p:ph type="sldNum" idx="39"/>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5C0BB3D7-465E-492B-9639-74A425EA4C0E}"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73" r:id="rId2"/>
  </p:sldLayoutIdLst>
</p:sldMaster>
</file>

<file path=ppt/slideMasters/slideMaster1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01"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802"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803" name="PlaceHolder 3"/>
          <p:cNvSpPr>
            <a:spLocks noGrp="1"/>
          </p:cNvSpPr>
          <p:nvPr>
            <p:ph type="dt" idx="388"/>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04" name="PlaceHolder 4"/>
          <p:cNvSpPr>
            <a:spLocks noGrp="1"/>
          </p:cNvSpPr>
          <p:nvPr>
            <p:ph type="ftr" idx="38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05" name="PlaceHolder 5"/>
          <p:cNvSpPr>
            <a:spLocks noGrp="1"/>
          </p:cNvSpPr>
          <p:nvPr>
            <p:ph type="sldNum" idx="39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7D98A2C9-6534-4A75-9A00-3C6BCE92669C}"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07" r:id="rId2"/>
  </p:sldLayoutIdLst>
</p:sldMaster>
</file>

<file path=ppt/slideMasters/slideMaster1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06"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07"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08"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09" name="PlaceHolder 4"/>
          <p:cNvSpPr>
            <a:spLocks noGrp="1"/>
          </p:cNvSpPr>
          <p:nvPr>
            <p:ph type="dt" idx="391"/>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10" name="PlaceHolder 5"/>
          <p:cNvSpPr>
            <a:spLocks noGrp="1"/>
          </p:cNvSpPr>
          <p:nvPr>
            <p:ph type="ftr" idx="39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11" name="PlaceHolder 6"/>
          <p:cNvSpPr>
            <a:spLocks noGrp="1"/>
          </p:cNvSpPr>
          <p:nvPr>
            <p:ph type="sldNum" idx="39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3F25D15D-92E9-4D4B-A8DA-91753B82DA4C}"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09" r:id="rId2"/>
  </p:sldLayoutIdLst>
</p:sldMaster>
</file>

<file path=ppt/slideMasters/slideMaster1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15"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16"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817"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18"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819"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20" name="PlaceHolder 6"/>
          <p:cNvSpPr>
            <a:spLocks noGrp="1"/>
          </p:cNvSpPr>
          <p:nvPr>
            <p:ph type="dt" idx="394"/>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21" name="PlaceHolder 7"/>
          <p:cNvSpPr>
            <a:spLocks noGrp="1"/>
          </p:cNvSpPr>
          <p:nvPr>
            <p:ph type="ftr" idx="39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22" name="PlaceHolder 8"/>
          <p:cNvSpPr>
            <a:spLocks noGrp="1"/>
          </p:cNvSpPr>
          <p:nvPr>
            <p:ph type="sldNum" idx="39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E772B4E9-3285-4BAB-8509-E6026E7700DF}"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11" r:id="rId2"/>
  </p:sldLayoutIdLst>
</p:sldMaster>
</file>

<file path=ppt/slideMasters/slideMaster1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23"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24" name="PlaceHolder 2"/>
          <p:cNvSpPr>
            <a:spLocks noGrp="1"/>
          </p:cNvSpPr>
          <p:nvPr>
            <p:ph type="dt" idx="397"/>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25" name="PlaceHolder 3"/>
          <p:cNvSpPr>
            <a:spLocks noGrp="1"/>
          </p:cNvSpPr>
          <p:nvPr>
            <p:ph type="ftr" idx="39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26" name="PlaceHolder 4"/>
          <p:cNvSpPr>
            <a:spLocks noGrp="1"/>
          </p:cNvSpPr>
          <p:nvPr>
            <p:ph type="sldNum" idx="39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FAF159B3-7649-40AD-8FE5-9202474C62CF}"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13" r:id="rId2"/>
  </p:sldLayoutIdLst>
</p:sldMaster>
</file>

<file path=ppt/slideMasters/slideMaster1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28" name="PlaceHolder 1"/>
          <p:cNvSpPr>
            <a:spLocks noGrp="1"/>
          </p:cNvSpPr>
          <p:nvPr>
            <p:ph type="dt" idx="400"/>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29" name="PlaceHolder 2"/>
          <p:cNvSpPr>
            <a:spLocks noGrp="1"/>
          </p:cNvSpPr>
          <p:nvPr>
            <p:ph type="ftr" idx="40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30" name="PlaceHolder 3"/>
          <p:cNvSpPr>
            <a:spLocks noGrp="1"/>
          </p:cNvSpPr>
          <p:nvPr>
            <p:ph type="sldNum" idx="40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2343F8F6-3FA3-41C9-B618-FB2F7F2D36CE}"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
        <p:nvSpPr>
          <p:cNvPr id="831"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83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Arial"/>
              </a:rPr>
              <a:t>Second niveau de plan</a:t>
            </a:r>
            <a:endParaRPr b="0" lang="en-US" sz="24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Arial"/>
              </a:rPr>
              <a:t>Troisième niveau de plan</a:t>
            </a:r>
            <a:endParaRPr b="0" lang="en-US" sz="20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Arial"/>
              </a:rPr>
              <a:t>Quatrième niveau de plan</a:t>
            </a:r>
            <a:endParaRPr b="0" lang="en-US" sz="20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Arial"/>
              </a:rPr>
              <a:t>Cinquième niveau de plan</a:t>
            </a:r>
            <a:endParaRPr b="0" lang="en-US" sz="20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Arial"/>
              </a:rPr>
              <a:t>Sixième niveau de plan</a:t>
            </a:r>
            <a:endParaRPr b="0" lang="en-US" sz="20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Arial"/>
              </a:rPr>
              <a:t>Septième niveau de plan</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915" r:id="rId2"/>
  </p:sldLayoutIdLst>
</p:sldMaster>
</file>

<file path=ppt/slideMasters/slideMaster1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33"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834"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35"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836" name="PlaceHolder 4"/>
          <p:cNvSpPr>
            <a:spLocks noGrp="1"/>
          </p:cNvSpPr>
          <p:nvPr>
            <p:ph type="dt" idx="403"/>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37" name="PlaceHolder 5"/>
          <p:cNvSpPr>
            <a:spLocks noGrp="1"/>
          </p:cNvSpPr>
          <p:nvPr>
            <p:ph type="ftr" idx="40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38" name="PlaceHolder 6"/>
          <p:cNvSpPr>
            <a:spLocks noGrp="1"/>
          </p:cNvSpPr>
          <p:nvPr>
            <p:ph type="sldNum" idx="40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9B8ADC28-3A98-4E50-9682-978E4C177E77}"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17" r:id="rId2"/>
  </p:sldLayoutIdLst>
</p:sldMaster>
</file>

<file path=ppt/slideMasters/slideMaster1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39"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840"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841"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842" name="PlaceHolder 4"/>
          <p:cNvSpPr>
            <a:spLocks noGrp="1"/>
          </p:cNvSpPr>
          <p:nvPr>
            <p:ph type="dt" idx="406"/>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43" name="PlaceHolder 5"/>
          <p:cNvSpPr>
            <a:spLocks noGrp="1"/>
          </p:cNvSpPr>
          <p:nvPr>
            <p:ph type="ftr" idx="40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44" name="PlaceHolder 6"/>
          <p:cNvSpPr>
            <a:spLocks noGrp="1"/>
          </p:cNvSpPr>
          <p:nvPr>
            <p:ph type="sldNum" idx="40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C88A216A-695A-43EB-95C4-441D3A3027FC}"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19" r:id="rId2"/>
  </p:sldLayoutIdLst>
</p:sldMaster>
</file>

<file path=ppt/slideMasters/slideMaster1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45"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846" name="PlaceHolder 2"/>
          <p:cNvSpPr>
            <a:spLocks noGrp="1"/>
          </p:cNvSpPr>
          <p:nvPr>
            <p:ph type="dt" idx="409"/>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47" name="PlaceHolder 3"/>
          <p:cNvSpPr>
            <a:spLocks noGrp="1"/>
          </p:cNvSpPr>
          <p:nvPr>
            <p:ph type="ftr" idx="41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48" name="PlaceHolder 4"/>
          <p:cNvSpPr>
            <a:spLocks noGrp="1"/>
          </p:cNvSpPr>
          <p:nvPr>
            <p:ph type="sldNum" idx="41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78B56C4A-49FC-4766-B10F-B8426DB9FABE}"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21" r:id="rId2"/>
  </p:sldLayoutIdLst>
</p:sldMaster>
</file>

<file path=ppt/slideMasters/slideMaster1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51"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52"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53" name="PlaceHolder 3"/>
          <p:cNvSpPr>
            <a:spLocks noGrp="1"/>
          </p:cNvSpPr>
          <p:nvPr>
            <p:ph type="dt" idx="412"/>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54" name="PlaceHolder 4"/>
          <p:cNvSpPr>
            <a:spLocks noGrp="1"/>
          </p:cNvSpPr>
          <p:nvPr>
            <p:ph type="ftr" idx="41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55" name="PlaceHolder 5"/>
          <p:cNvSpPr>
            <a:spLocks noGrp="1"/>
          </p:cNvSpPr>
          <p:nvPr>
            <p:ph type="sldNum" idx="41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623E82F4-C07C-4353-B9F8-ACE4468A4EFA}"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23" r:id="rId2"/>
  </p:sldLayoutIdLst>
</p:sldMaster>
</file>

<file path=ppt/slideMasters/slideMaster1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56"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57"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58" name="PlaceHolder 3"/>
          <p:cNvSpPr>
            <a:spLocks noGrp="1"/>
          </p:cNvSpPr>
          <p:nvPr>
            <p:ph type="dt" idx="415"/>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59" name="PlaceHolder 4"/>
          <p:cNvSpPr>
            <a:spLocks noGrp="1"/>
          </p:cNvSpPr>
          <p:nvPr>
            <p:ph type="ftr" idx="41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60" name="PlaceHolder 5"/>
          <p:cNvSpPr>
            <a:spLocks noGrp="1"/>
          </p:cNvSpPr>
          <p:nvPr>
            <p:ph type="sldNum" idx="41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BB3486AA-37BC-4354-BAF3-22EF494A36CA}"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25"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4"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85" name="PlaceHolder 2"/>
          <p:cNvSpPr>
            <a:spLocks noGrp="1"/>
          </p:cNvSpPr>
          <p:nvPr>
            <p:ph type="dt" idx="40"/>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86" name="PlaceHolder 3"/>
          <p:cNvSpPr>
            <a:spLocks noGrp="1"/>
          </p:cNvSpPr>
          <p:nvPr>
            <p:ph type="ftr" idx="41"/>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87" name="PlaceHolder 4"/>
          <p:cNvSpPr>
            <a:spLocks noGrp="1"/>
          </p:cNvSpPr>
          <p:nvPr>
            <p:ph type="sldNum" idx="42"/>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4EA1217A-085E-4629-A9F3-B72BC0FBB25D}"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Lst>
</p:sldMaster>
</file>

<file path=ppt/slideMasters/slideMaster1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61"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62" name="PlaceHolder 2"/>
          <p:cNvSpPr>
            <a:spLocks noGrp="1"/>
          </p:cNvSpPr>
          <p:nvPr>
            <p:ph type="body"/>
          </p:nvPr>
        </p:nvSpPr>
        <p:spPr>
          <a:xfrm>
            <a:off x="457200" y="1600200"/>
            <a:ext cx="4038120" cy="218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63" name="PlaceHolder 3"/>
          <p:cNvSpPr>
            <a:spLocks noGrp="1"/>
          </p:cNvSpPr>
          <p:nvPr>
            <p:ph type="body"/>
          </p:nvPr>
        </p:nvSpPr>
        <p:spPr>
          <a:xfrm>
            <a:off x="4648320" y="1600200"/>
            <a:ext cx="4038120" cy="218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64" name="PlaceHolder 4"/>
          <p:cNvSpPr>
            <a:spLocks noGrp="1"/>
          </p:cNvSpPr>
          <p:nvPr>
            <p:ph type="body"/>
          </p:nvPr>
        </p:nvSpPr>
        <p:spPr>
          <a:xfrm>
            <a:off x="457200" y="3938760"/>
            <a:ext cx="4038120" cy="21873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65" name="PlaceHolder 5"/>
          <p:cNvSpPr>
            <a:spLocks noGrp="1"/>
          </p:cNvSpPr>
          <p:nvPr>
            <p:ph type="body"/>
          </p:nvPr>
        </p:nvSpPr>
        <p:spPr>
          <a:xfrm>
            <a:off x="4648320" y="3938760"/>
            <a:ext cx="4038120" cy="21873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66" name="PlaceHolder 6"/>
          <p:cNvSpPr>
            <a:spLocks noGrp="1"/>
          </p:cNvSpPr>
          <p:nvPr>
            <p:ph type="dt" idx="418"/>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67" name="PlaceHolder 7"/>
          <p:cNvSpPr>
            <a:spLocks noGrp="1"/>
          </p:cNvSpPr>
          <p:nvPr>
            <p:ph type="ftr" idx="41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68" name="PlaceHolder 8"/>
          <p:cNvSpPr>
            <a:spLocks noGrp="1"/>
          </p:cNvSpPr>
          <p:nvPr>
            <p:ph type="sldNum" idx="42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089601BB-C914-4006-8AA6-EF2F9B254855}"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27" r:id="rId2"/>
  </p:sldLayoutIdLst>
</p:sldMaster>
</file>

<file path=ppt/slideMasters/slideMaster1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74"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75"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76" name="PlaceHolder 3"/>
          <p:cNvSpPr>
            <a:spLocks noGrp="1"/>
          </p:cNvSpPr>
          <p:nvPr>
            <p:ph type="dt" idx="421"/>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77" name="PlaceHolder 4"/>
          <p:cNvSpPr>
            <a:spLocks noGrp="1"/>
          </p:cNvSpPr>
          <p:nvPr>
            <p:ph type="ftr" idx="42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78" name="PlaceHolder 5"/>
          <p:cNvSpPr>
            <a:spLocks noGrp="1"/>
          </p:cNvSpPr>
          <p:nvPr>
            <p:ph type="sldNum" idx="42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C3A15C44-FFE9-4DA8-9716-C2F8618C1D2A}"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29" r:id="rId2"/>
  </p:sldLayoutIdLst>
</p:sldMaster>
</file>

<file path=ppt/slideMasters/slideMaster1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81"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882"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883" name="PlaceHolder 3"/>
          <p:cNvSpPr>
            <a:spLocks noGrp="1"/>
          </p:cNvSpPr>
          <p:nvPr>
            <p:ph type="dt" idx="424"/>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84" name="PlaceHolder 4"/>
          <p:cNvSpPr>
            <a:spLocks noGrp="1"/>
          </p:cNvSpPr>
          <p:nvPr>
            <p:ph type="ftr" idx="42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85" name="PlaceHolder 5"/>
          <p:cNvSpPr>
            <a:spLocks noGrp="1"/>
          </p:cNvSpPr>
          <p:nvPr>
            <p:ph type="sldNum" idx="42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A265C5DA-AACA-48CF-BDB0-C98BD378D211}"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31" r:id="rId2"/>
  </p:sldLayoutIdLst>
</p:sldMaster>
</file>

<file path=ppt/slideMasters/slideMaster1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86"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87"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88"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89" name="PlaceHolder 4"/>
          <p:cNvSpPr>
            <a:spLocks noGrp="1"/>
          </p:cNvSpPr>
          <p:nvPr>
            <p:ph type="dt" idx="427"/>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890" name="PlaceHolder 5"/>
          <p:cNvSpPr>
            <a:spLocks noGrp="1"/>
          </p:cNvSpPr>
          <p:nvPr>
            <p:ph type="ftr" idx="42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891" name="PlaceHolder 6"/>
          <p:cNvSpPr>
            <a:spLocks noGrp="1"/>
          </p:cNvSpPr>
          <p:nvPr>
            <p:ph type="sldNum" idx="42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4DAA2BE2-789A-47C4-9DF7-13D9E086BF92}"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33" r:id="rId2"/>
  </p:sldLayoutIdLst>
</p:sldMaster>
</file>

<file path=ppt/slideMasters/slideMaster1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95"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896"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897"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898"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899"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900" name="PlaceHolder 6"/>
          <p:cNvSpPr>
            <a:spLocks noGrp="1"/>
          </p:cNvSpPr>
          <p:nvPr>
            <p:ph type="dt" idx="430"/>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901" name="PlaceHolder 7"/>
          <p:cNvSpPr>
            <a:spLocks noGrp="1"/>
          </p:cNvSpPr>
          <p:nvPr>
            <p:ph type="ftr" idx="43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02" name="PlaceHolder 8"/>
          <p:cNvSpPr>
            <a:spLocks noGrp="1"/>
          </p:cNvSpPr>
          <p:nvPr>
            <p:ph type="sldNum" idx="43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3F99B99F-494B-47C9-A02A-511FF268407A}"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35" r:id="rId2"/>
  </p:sldLayoutIdLst>
</p:sldMaster>
</file>

<file path=ppt/slideMasters/slideMaster1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03"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904" name="PlaceHolder 2"/>
          <p:cNvSpPr>
            <a:spLocks noGrp="1"/>
          </p:cNvSpPr>
          <p:nvPr>
            <p:ph type="dt" idx="433"/>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905" name="PlaceHolder 3"/>
          <p:cNvSpPr>
            <a:spLocks noGrp="1"/>
          </p:cNvSpPr>
          <p:nvPr>
            <p:ph type="ftr" idx="43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06" name="PlaceHolder 4"/>
          <p:cNvSpPr>
            <a:spLocks noGrp="1"/>
          </p:cNvSpPr>
          <p:nvPr>
            <p:ph type="sldNum" idx="43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8C695F42-2BA2-4911-B7DE-2728480236E4}"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37" r:id="rId2"/>
  </p:sldLayoutIdLst>
</p:sldMaster>
</file>

<file path=ppt/slideMasters/slideMaster1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08" name="PlaceHolder 1"/>
          <p:cNvSpPr>
            <a:spLocks noGrp="1"/>
          </p:cNvSpPr>
          <p:nvPr>
            <p:ph type="dt" idx="436"/>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909" name="PlaceHolder 2"/>
          <p:cNvSpPr>
            <a:spLocks noGrp="1"/>
          </p:cNvSpPr>
          <p:nvPr>
            <p:ph type="ftr" idx="43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10" name="PlaceHolder 3"/>
          <p:cNvSpPr>
            <a:spLocks noGrp="1"/>
          </p:cNvSpPr>
          <p:nvPr>
            <p:ph type="sldNum" idx="43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AF169969-62F2-4966-A6B7-BBF6DCA1F400}"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
        <p:nvSpPr>
          <p:cNvPr id="911"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91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Arial"/>
              </a:rPr>
              <a:t>Second niveau de plan</a:t>
            </a:r>
            <a:endParaRPr b="0" lang="en-US" sz="24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Arial"/>
              </a:rPr>
              <a:t>Troisième niveau de plan</a:t>
            </a:r>
            <a:endParaRPr b="0" lang="en-US" sz="20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Arial"/>
              </a:rPr>
              <a:t>Quatrième niveau de plan</a:t>
            </a:r>
            <a:endParaRPr b="0" lang="en-US" sz="20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Arial"/>
              </a:rPr>
              <a:t>Cinquième niveau de plan</a:t>
            </a:r>
            <a:endParaRPr b="0" lang="en-US" sz="20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Arial"/>
              </a:rPr>
              <a:t>Sixième niveau de plan</a:t>
            </a:r>
            <a:endParaRPr b="0" lang="en-US" sz="20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Arial"/>
              </a:rPr>
              <a:t>Septième niveau de plan</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939" r:id="rId2"/>
  </p:sldLayoutIdLst>
</p:sldMaster>
</file>

<file path=ppt/slideMasters/slideMaster1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13"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914"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915"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916" name="PlaceHolder 4"/>
          <p:cNvSpPr>
            <a:spLocks noGrp="1"/>
          </p:cNvSpPr>
          <p:nvPr>
            <p:ph type="dt" idx="439"/>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917" name="PlaceHolder 5"/>
          <p:cNvSpPr>
            <a:spLocks noGrp="1"/>
          </p:cNvSpPr>
          <p:nvPr>
            <p:ph type="ftr" idx="44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18" name="PlaceHolder 6"/>
          <p:cNvSpPr>
            <a:spLocks noGrp="1"/>
          </p:cNvSpPr>
          <p:nvPr>
            <p:ph type="sldNum" idx="44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C67C7FB2-C3CF-43CB-96AC-900D2E4A5168}"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41" r:id="rId2"/>
  </p:sldLayoutIdLst>
</p:sldMaster>
</file>

<file path=ppt/slideMasters/slideMaster1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19"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920"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921"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922" name="PlaceHolder 4"/>
          <p:cNvSpPr>
            <a:spLocks noGrp="1"/>
          </p:cNvSpPr>
          <p:nvPr>
            <p:ph type="dt" idx="442"/>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r>
              <a:rPr b="0" lang="fr-FR" sz="1400" spc="-1" strike="noStrike">
                <a:solidFill>
                  <a:srgbClr val="000000"/>
                </a:solidFill>
                <a:latin typeface="Arial"/>
              </a:rPr>
              <a:t>&lt;date/heure&gt;</a:t>
            </a:r>
            <a:endParaRPr b="0" lang="fr-FR" sz="1400" spc="-1" strike="noStrike">
              <a:solidFill>
                <a:srgbClr val="ffffff"/>
              </a:solidFill>
              <a:latin typeface="Times New Roman"/>
            </a:endParaRPr>
          </a:p>
        </p:txBody>
      </p:sp>
      <p:sp>
        <p:nvSpPr>
          <p:cNvPr id="923" name="PlaceHolder 5"/>
          <p:cNvSpPr>
            <a:spLocks noGrp="1"/>
          </p:cNvSpPr>
          <p:nvPr>
            <p:ph type="ftr" idx="44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24" name="PlaceHolder 6"/>
          <p:cNvSpPr>
            <a:spLocks noGrp="1"/>
          </p:cNvSpPr>
          <p:nvPr>
            <p:ph type="sldNum" idx="44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D7BFAD94-6A25-4FB3-BD46-F04C77281109}"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43" r:id="rId2"/>
  </p:sldLayoutIdLst>
</p:sldMaster>
</file>

<file path=ppt/slideMasters/slideMaster1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25" name="PlaceHolder 1"/>
          <p:cNvSpPr>
            <a:spLocks noGrp="1"/>
          </p:cNvSpPr>
          <p:nvPr>
            <p:ph type="title"/>
          </p:nvPr>
        </p:nvSpPr>
        <p:spPr>
          <a:xfrm>
            <a:off x="1143000" y="1122480"/>
            <a:ext cx="6857640" cy="238716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Arial"/>
                <a:ea typeface="MS Gothic"/>
              </a:rPr>
              <a:t>Modifiez le style du titre</a:t>
            </a:r>
            <a:endParaRPr b="0" lang="en-US" sz="6000" spc="-1" strike="noStrike">
              <a:solidFill>
                <a:srgbClr val="00cc00"/>
              </a:solidFill>
              <a:latin typeface="Times New Roman"/>
            </a:endParaRPr>
          </a:p>
        </p:txBody>
      </p:sp>
      <p:sp>
        <p:nvSpPr>
          <p:cNvPr id="926" name="PlaceHolder 2"/>
          <p:cNvSpPr>
            <a:spLocks noGrp="1"/>
          </p:cNvSpPr>
          <p:nvPr>
            <p:ph type="dt" idx="445"/>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27" name="PlaceHolder 3"/>
          <p:cNvSpPr>
            <a:spLocks noGrp="1"/>
          </p:cNvSpPr>
          <p:nvPr>
            <p:ph type="ftr" idx="446"/>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28" name="PlaceHolder 4"/>
          <p:cNvSpPr>
            <a:spLocks noGrp="1"/>
          </p:cNvSpPr>
          <p:nvPr>
            <p:ph type="sldNum" idx="447"/>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C220CB3B-A53B-4C63-B282-1165CF48ECB9}"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45"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90"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91"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92" name="PlaceHolder 3"/>
          <p:cNvSpPr>
            <a:spLocks noGrp="1"/>
          </p:cNvSpPr>
          <p:nvPr>
            <p:ph type="dt" idx="43"/>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93" name="PlaceHolder 4"/>
          <p:cNvSpPr>
            <a:spLocks noGrp="1"/>
          </p:cNvSpPr>
          <p:nvPr>
            <p:ph type="ftr" idx="44"/>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94" name="PlaceHolder 5"/>
          <p:cNvSpPr>
            <a:spLocks noGrp="1"/>
          </p:cNvSpPr>
          <p:nvPr>
            <p:ph type="sldNum" idx="45"/>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C5F819F0-3FDC-4B89-B62A-542A8D8B15A8}"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7" r:id="rId2"/>
  </p:sldLayoutIdLst>
</p:sldMaster>
</file>

<file path=ppt/slideMasters/slideMaster1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31" name="PlaceHolder 1"/>
          <p:cNvSpPr>
            <a:spLocks noGrp="1"/>
          </p:cNvSpPr>
          <p:nvPr>
            <p:ph type="title"/>
          </p:nvPr>
        </p:nvSpPr>
        <p:spPr>
          <a:xfrm>
            <a:off x="457200" y="128520"/>
            <a:ext cx="82087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Arial"/>
                <a:ea typeface="MS Gothic"/>
              </a:rPr>
              <a:t>Modifiez le style du titre</a:t>
            </a:r>
            <a:endParaRPr b="0" lang="en-US" sz="4400" spc="-1" strike="noStrike">
              <a:solidFill>
                <a:srgbClr val="00cc00"/>
              </a:solidFill>
              <a:latin typeface="Times New Roman"/>
            </a:endParaRPr>
          </a:p>
        </p:txBody>
      </p:sp>
      <p:sp>
        <p:nvSpPr>
          <p:cNvPr id="932" name="PlaceHolder 2"/>
          <p:cNvSpPr>
            <a:spLocks noGrp="1"/>
          </p:cNvSpPr>
          <p:nvPr>
            <p:ph type="body"/>
          </p:nvPr>
        </p:nvSpPr>
        <p:spPr>
          <a:xfrm>
            <a:off x="457200" y="1600200"/>
            <a:ext cx="8208720" cy="450504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Arial"/>
                <a:ea typeface="MS Gothic"/>
              </a:rPr>
              <a:t>Modifiez les styles du texte du masque</a:t>
            </a:r>
            <a:endParaRPr b="0" lang="en-US" sz="3200" spc="-1" strike="noStrike">
              <a:solidFill>
                <a:srgbClr val="000000"/>
              </a:solidFill>
              <a:latin typeface="Arial"/>
            </a:endParaRPr>
          </a:p>
          <a:p>
            <a:pPr marL="743040" indent="-285840" defTabSz="449280">
              <a:lnSpc>
                <a:spcPct val="100000"/>
              </a:lnSpc>
              <a:spcBef>
                <a:spcPts val="700"/>
              </a:spcBef>
              <a:buNone/>
              <a:tabLst>
                <a:tab algn="l" pos="0"/>
              </a:tabLst>
            </a:pPr>
            <a:r>
              <a:rPr b="0" lang="fr-FR" sz="2800" spc="-1" strike="noStrike">
                <a:solidFill>
                  <a:srgbClr val="000000"/>
                </a:solidFill>
                <a:latin typeface="Arial"/>
                <a:ea typeface="MS Gothic"/>
              </a:rPr>
              <a:t>Deuxième niveau</a:t>
            </a:r>
            <a:endParaRPr b="0" lang="en-US" sz="2800" spc="-1" strike="noStrike">
              <a:solidFill>
                <a:srgbClr val="000000"/>
              </a:solidFill>
              <a:latin typeface="Arial"/>
            </a:endParaRPr>
          </a:p>
          <a:p>
            <a:pPr marL="1143000" indent="-228600" defTabSz="449280">
              <a:lnSpc>
                <a:spcPct val="100000"/>
              </a:lnSpc>
              <a:spcBef>
                <a:spcPts val="601"/>
              </a:spcBef>
              <a:buNone/>
              <a:tabLst>
                <a:tab algn="l" pos="0"/>
              </a:tabLst>
            </a:pPr>
            <a:r>
              <a:rPr b="0" lang="fr-FR" sz="2400" spc="-1" strike="noStrike">
                <a:solidFill>
                  <a:srgbClr val="000000"/>
                </a:solidFill>
                <a:latin typeface="Arial"/>
                <a:ea typeface="MS Gothic"/>
              </a:rPr>
              <a:t>Troisième niveau</a:t>
            </a:r>
            <a:endParaRPr b="0" lang="en-US" sz="2400" spc="-1" strike="noStrike">
              <a:solidFill>
                <a:srgbClr val="000000"/>
              </a:solidFill>
              <a:latin typeface="Arial"/>
            </a:endParaRPr>
          </a:p>
          <a:p>
            <a:pPr marL="1600200" indent="-228600" defTabSz="449280">
              <a:lnSpc>
                <a:spcPct val="100000"/>
              </a:lnSpc>
              <a:spcBef>
                <a:spcPts val="499"/>
              </a:spcBef>
              <a:buNone/>
              <a:tabLst>
                <a:tab algn="l" pos="0"/>
              </a:tabLst>
            </a:pPr>
            <a:r>
              <a:rPr b="0" lang="fr-FR" sz="2000" spc="-1" strike="noStrike">
                <a:solidFill>
                  <a:srgbClr val="000000"/>
                </a:solidFill>
                <a:latin typeface="Arial"/>
                <a:ea typeface="MS Gothic"/>
              </a:rPr>
              <a:t>Quatrième niveau</a:t>
            </a:r>
            <a:endParaRPr b="0" lang="en-US" sz="2000" spc="-1" strike="noStrike">
              <a:solidFill>
                <a:srgbClr val="000000"/>
              </a:solidFill>
              <a:latin typeface="Arial"/>
            </a:endParaRPr>
          </a:p>
          <a:p>
            <a:pPr marL="2057400" indent="-228600" defTabSz="449280">
              <a:lnSpc>
                <a:spcPct val="100000"/>
              </a:lnSpc>
              <a:spcBef>
                <a:spcPts val="499"/>
              </a:spcBef>
              <a:buNone/>
              <a:tabLst>
                <a:tab algn="l" pos="0"/>
              </a:tabLst>
            </a:pPr>
            <a:r>
              <a:rPr b="0" lang="fr-FR" sz="2000" spc="-1" strike="noStrike">
                <a:solidFill>
                  <a:srgbClr val="000000"/>
                </a:solidFill>
                <a:latin typeface="Arial"/>
                <a:ea typeface="MS Gothic"/>
              </a:rPr>
              <a:t>Cinquième niveau</a:t>
            </a:r>
            <a:endParaRPr b="0" lang="en-US" sz="2000" spc="-1" strike="noStrike">
              <a:solidFill>
                <a:srgbClr val="000000"/>
              </a:solidFill>
              <a:latin typeface="Arial"/>
            </a:endParaRPr>
          </a:p>
        </p:txBody>
      </p:sp>
      <p:sp>
        <p:nvSpPr>
          <p:cNvPr id="933" name="PlaceHolder 3"/>
          <p:cNvSpPr>
            <a:spLocks noGrp="1"/>
          </p:cNvSpPr>
          <p:nvPr>
            <p:ph type="dt" idx="448"/>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34" name="PlaceHolder 4"/>
          <p:cNvSpPr>
            <a:spLocks noGrp="1"/>
          </p:cNvSpPr>
          <p:nvPr>
            <p:ph type="ftr" idx="449"/>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35" name="PlaceHolder 5"/>
          <p:cNvSpPr>
            <a:spLocks noGrp="1"/>
          </p:cNvSpPr>
          <p:nvPr>
            <p:ph type="sldNum" idx="450"/>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8CDB9BC1-523B-4F35-97CB-A3E4D5EF7534}"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47" r:id="rId2"/>
  </p:sldLayoutIdLst>
</p:sldMaster>
</file>

<file path=ppt/slideMasters/slideMaster1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36" name="PlaceHolder 1"/>
          <p:cNvSpPr>
            <a:spLocks noGrp="1"/>
          </p:cNvSpPr>
          <p:nvPr>
            <p:ph type="title"/>
          </p:nvPr>
        </p:nvSpPr>
        <p:spPr>
          <a:xfrm>
            <a:off x="6615000" y="128520"/>
            <a:ext cx="2050560" cy="5976720"/>
          </a:xfrm>
          <a:prstGeom prst="rect">
            <a:avLst/>
          </a:prstGeom>
          <a:noFill/>
          <a:ln w="0">
            <a:noFill/>
          </a:ln>
        </p:spPr>
        <p:txBody>
          <a:bodyPr numCol="1" spcCol="0" lIns="90000" rIns="90000" tIns="46800" bIns="46800" anchor="ctr" vert="eaVert">
            <a:noAutofit/>
          </a:bodyPr>
          <a:p>
            <a:pPr marL="2057400" indent="-228600" algn="ctr" defTabSz="449280">
              <a:lnSpc>
                <a:spcPct val="100000"/>
              </a:lnSpc>
              <a:buNone/>
              <a:tabLst>
                <a:tab algn="l" pos="0"/>
              </a:tabLst>
            </a:pPr>
            <a:r>
              <a:rPr b="0" lang="fr-FR" sz="4400" spc="-1" strike="noStrike">
                <a:solidFill>
                  <a:srgbClr val="000000"/>
                </a:solidFill>
                <a:latin typeface="Arial"/>
                <a:ea typeface="MS Gothic"/>
              </a:rPr>
              <a:t>Modifiez le style du titre</a:t>
            </a:r>
            <a:endParaRPr b="0" lang="en-US" sz="4400" spc="-1" strike="noStrike">
              <a:solidFill>
                <a:srgbClr val="00cc00"/>
              </a:solidFill>
              <a:latin typeface="Times New Roman"/>
            </a:endParaRPr>
          </a:p>
        </p:txBody>
      </p:sp>
      <p:sp>
        <p:nvSpPr>
          <p:cNvPr id="937" name="PlaceHolder 2"/>
          <p:cNvSpPr>
            <a:spLocks noGrp="1"/>
          </p:cNvSpPr>
          <p:nvPr>
            <p:ph type="body"/>
          </p:nvPr>
        </p:nvSpPr>
        <p:spPr>
          <a:xfrm>
            <a:off x="457200" y="128520"/>
            <a:ext cx="6005160" cy="597672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Arial"/>
                <a:ea typeface="MS Gothic"/>
              </a:rPr>
              <a:t>Modifiez les styles du texte du masque</a:t>
            </a:r>
            <a:endParaRPr b="0" lang="en-US" sz="3200" spc="-1" strike="noStrike">
              <a:solidFill>
                <a:srgbClr val="000000"/>
              </a:solidFill>
              <a:latin typeface="Arial"/>
            </a:endParaRPr>
          </a:p>
          <a:p>
            <a:pPr marL="743040" indent="-285840" defTabSz="449280">
              <a:lnSpc>
                <a:spcPct val="100000"/>
              </a:lnSpc>
              <a:spcBef>
                <a:spcPts val="700"/>
              </a:spcBef>
              <a:buNone/>
              <a:tabLst>
                <a:tab algn="l" pos="0"/>
              </a:tabLst>
            </a:pPr>
            <a:r>
              <a:rPr b="0" lang="fr-FR" sz="2800" spc="-1" strike="noStrike">
                <a:solidFill>
                  <a:srgbClr val="000000"/>
                </a:solidFill>
                <a:latin typeface="Arial"/>
                <a:ea typeface="MS Gothic"/>
              </a:rPr>
              <a:t>Deuxième niveau</a:t>
            </a:r>
            <a:endParaRPr b="0" lang="en-US" sz="2800" spc="-1" strike="noStrike">
              <a:solidFill>
                <a:srgbClr val="000000"/>
              </a:solidFill>
              <a:latin typeface="Arial"/>
            </a:endParaRPr>
          </a:p>
          <a:p>
            <a:pPr marL="1143000" indent="-228600" defTabSz="449280">
              <a:lnSpc>
                <a:spcPct val="100000"/>
              </a:lnSpc>
              <a:spcBef>
                <a:spcPts val="601"/>
              </a:spcBef>
              <a:buNone/>
              <a:tabLst>
                <a:tab algn="l" pos="0"/>
              </a:tabLst>
            </a:pPr>
            <a:r>
              <a:rPr b="0" lang="fr-FR" sz="2400" spc="-1" strike="noStrike">
                <a:solidFill>
                  <a:srgbClr val="000000"/>
                </a:solidFill>
                <a:latin typeface="Arial"/>
                <a:ea typeface="MS Gothic"/>
              </a:rPr>
              <a:t>Troisième niveau</a:t>
            </a:r>
            <a:endParaRPr b="0" lang="en-US" sz="2400" spc="-1" strike="noStrike">
              <a:solidFill>
                <a:srgbClr val="000000"/>
              </a:solidFill>
              <a:latin typeface="Arial"/>
            </a:endParaRPr>
          </a:p>
          <a:p>
            <a:pPr marL="1600200" indent="-228600" defTabSz="449280">
              <a:lnSpc>
                <a:spcPct val="100000"/>
              </a:lnSpc>
              <a:spcBef>
                <a:spcPts val="499"/>
              </a:spcBef>
              <a:buNone/>
              <a:tabLst>
                <a:tab algn="l" pos="0"/>
              </a:tabLst>
            </a:pPr>
            <a:r>
              <a:rPr b="0" lang="fr-FR" sz="2000" spc="-1" strike="noStrike">
                <a:solidFill>
                  <a:srgbClr val="000000"/>
                </a:solidFill>
                <a:latin typeface="Arial"/>
                <a:ea typeface="MS Gothic"/>
              </a:rPr>
              <a:t>Quatrième niveau</a:t>
            </a:r>
            <a:endParaRPr b="0" lang="en-US" sz="2000" spc="-1" strike="noStrike">
              <a:solidFill>
                <a:srgbClr val="000000"/>
              </a:solidFill>
              <a:latin typeface="Arial"/>
            </a:endParaRPr>
          </a:p>
          <a:p>
            <a:pPr marL="2057400" indent="-228600" defTabSz="449280">
              <a:lnSpc>
                <a:spcPct val="100000"/>
              </a:lnSpc>
              <a:spcBef>
                <a:spcPts val="499"/>
              </a:spcBef>
              <a:buNone/>
              <a:tabLst>
                <a:tab algn="l" pos="0"/>
              </a:tabLst>
            </a:pPr>
            <a:r>
              <a:rPr b="0" lang="fr-FR" sz="2000" spc="-1" strike="noStrike">
                <a:solidFill>
                  <a:srgbClr val="000000"/>
                </a:solidFill>
                <a:latin typeface="Arial"/>
                <a:ea typeface="MS Gothic"/>
              </a:rPr>
              <a:t>Cinquième niveau</a:t>
            </a:r>
            <a:endParaRPr b="0" lang="en-US" sz="2000" spc="-1" strike="noStrike">
              <a:solidFill>
                <a:srgbClr val="000000"/>
              </a:solidFill>
              <a:latin typeface="Arial"/>
            </a:endParaRPr>
          </a:p>
        </p:txBody>
      </p:sp>
      <p:sp>
        <p:nvSpPr>
          <p:cNvPr id="938" name="PlaceHolder 3"/>
          <p:cNvSpPr>
            <a:spLocks noGrp="1"/>
          </p:cNvSpPr>
          <p:nvPr>
            <p:ph type="dt" idx="451"/>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39" name="PlaceHolder 4"/>
          <p:cNvSpPr>
            <a:spLocks noGrp="1"/>
          </p:cNvSpPr>
          <p:nvPr>
            <p:ph type="ftr" idx="452"/>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40" name="PlaceHolder 5"/>
          <p:cNvSpPr>
            <a:spLocks noGrp="1"/>
          </p:cNvSpPr>
          <p:nvPr>
            <p:ph type="sldNum" idx="453"/>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797228DA-4632-43EF-A17D-59CFC20F8538}"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49" r:id="rId2"/>
  </p:sldLayoutIdLst>
</p:sldMaster>
</file>

<file path=ppt/slideMasters/slideMaster15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41" name="PlaceHolder 1"/>
          <p:cNvSpPr>
            <a:spLocks noGrp="1"/>
          </p:cNvSpPr>
          <p:nvPr>
            <p:ph type="title"/>
          </p:nvPr>
        </p:nvSpPr>
        <p:spPr>
          <a:xfrm>
            <a:off x="457200" y="128520"/>
            <a:ext cx="82087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Arial"/>
                <a:ea typeface="MS Gothic"/>
              </a:rPr>
              <a:t>Modifiez le style du titre</a:t>
            </a:r>
            <a:endParaRPr b="0" lang="en-US" sz="4400" spc="-1" strike="noStrike">
              <a:solidFill>
                <a:srgbClr val="00cc00"/>
              </a:solidFill>
              <a:latin typeface="Times New Roman"/>
            </a:endParaRPr>
          </a:p>
        </p:txBody>
      </p:sp>
      <p:sp>
        <p:nvSpPr>
          <p:cNvPr id="942" name="PlaceHolder 2"/>
          <p:cNvSpPr>
            <a:spLocks noGrp="1"/>
          </p:cNvSpPr>
          <p:nvPr>
            <p:ph type="body"/>
          </p:nvPr>
        </p:nvSpPr>
        <p:spPr>
          <a:xfrm>
            <a:off x="457200" y="1600200"/>
            <a:ext cx="8208720" cy="45050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Arial"/>
                <a:ea typeface="MS Gothic"/>
              </a:rPr>
              <a:t>Modifiez les styles du texte du masque</a:t>
            </a:r>
            <a:endParaRPr b="0" lang="en-US" sz="3200" spc="-1" strike="noStrike">
              <a:solidFill>
                <a:srgbClr val="000000"/>
              </a:solidFill>
              <a:latin typeface="Arial"/>
            </a:endParaRPr>
          </a:p>
          <a:p>
            <a:pPr marL="743040" indent="-285840" defTabSz="449280">
              <a:lnSpc>
                <a:spcPct val="100000"/>
              </a:lnSpc>
              <a:spcBef>
                <a:spcPts val="700"/>
              </a:spcBef>
              <a:buNone/>
              <a:tabLst>
                <a:tab algn="l" pos="0"/>
              </a:tabLst>
            </a:pPr>
            <a:r>
              <a:rPr b="0" lang="fr-FR" sz="2800" spc="-1" strike="noStrike">
                <a:solidFill>
                  <a:srgbClr val="000000"/>
                </a:solidFill>
                <a:latin typeface="Arial"/>
                <a:ea typeface="MS Gothic"/>
              </a:rPr>
              <a:t>Deuxième niveau</a:t>
            </a:r>
            <a:endParaRPr b="0" lang="en-US" sz="2800" spc="-1" strike="noStrike">
              <a:solidFill>
                <a:srgbClr val="000000"/>
              </a:solidFill>
              <a:latin typeface="Arial"/>
            </a:endParaRPr>
          </a:p>
          <a:p>
            <a:pPr marL="1143000" indent="-228600" defTabSz="449280">
              <a:lnSpc>
                <a:spcPct val="100000"/>
              </a:lnSpc>
              <a:spcBef>
                <a:spcPts val="601"/>
              </a:spcBef>
              <a:buNone/>
              <a:tabLst>
                <a:tab algn="l" pos="0"/>
              </a:tabLst>
            </a:pPr>
            <a:r>
              <a:rPr b="0" lang="fr-FR" sz="2400" spc="-1" strike="noStrike">
                <a:solidFill>
                  <a:srgbClr val="000000"/>
                </a:solidFill>
                <a:latin typeface="Arial"/>
                <a:ea typeface="MS Gothic"/>
              </a:rPr>
              <a:t>Troisième niveau</a:t>
            </a:r>
            <a:endParaRPr b="0" lang="en-US" sz="2400" spc="-1" strike="noStrike">
              <a:solidFill>
                <a:srgbClr val="000000"/>
              </a:solidFill>
              <a:latin typeface="Arial"/>
            </a:endParaRPr>
          </a:p>
          <a:p>
            <a:pPr marL="1600200" indent="-228600" defTabSz="449280">
              <a:lnSpc>
                <a:spcPct val="100000"/>
              </a:lnSpc>
              <a:spcBef>
                <a:spcPts val="499"/>
              </a:spcBef>
              <a:buNone/>
              <a:tabLst>
                <a:tab algn="l" pos="0"/>
              </a:tabLst>
            </a:pPr>
            <a:r>
              <a:rPr b="0" lang="fr-FR" sz="2000" spc="-1" strike="noStrike">
                <a:solidFill>
                  <a:srgbClr val="000000"/>
                </a:solidFill>
                <a:latin typeface="Arial"/>
                <a:ea typeface="MS Gothic"/>
              </a:rPr>
              <a:t>Quatrième niveau</a:t>
            </a:r>
            <a:endParaRPr b="0" lang="en-US" sz="2000" spc="-1" strike="noStrike">
              <a:solidFill>
                <a:srgbClr val="000000"/>
              </a:solidFill>
              <a:latin typeface="Arial"/>
            </a:endParaRPr>
          </a:p>
          <a:p>
            <a:pPr marL="2057400" indent="-228600" defTabSz="449280">
              <a:lnSpc>
                <a:spcPct val="100000"/>
              </a:lnSpc>
              <a:spcBef>
                <a:spcPts val="499"/>
              </a:spcBef>
              <a:buNone/>
              <a:tabLst>
                <a:tab algn="l" pos="0"/>
              </a:tabLst>
            </a:pPr>
            <a:r>
              <a:rPr b="0" lang="fr-FR" sz="2000" spc="-1" strike="noStrike">
                <a:solidFill>
                  <a:srgbClr val="000000"/>
                </a:solidFill>
                <a:latin typeface="Arial"/>
                <a:ea typeface="MS Gothic"/>
              </a:rPr>
              <a:t>Cinquième niveau</a:t>
            </a:r>
            <a:endParaRPr b="0" lang="en-US" sz="2000" spc="-1" strike="noStrike">
              <a:solidFill>
                <a:srgbClr val="000000"/>
              </a:solidFill>
              <a:latin typeface="Arial"/>
            </a:endParaRPr>
          </a:p>
        </p:txBody>
      </p:sp>
      <p:sp>
        <p:nvSpPr>
          <p:cNvPr id="943" name="PlaceHolder 3"/>
          <p:cNvSpPr>
            <a:spLocks noGrp="1"/>
          </p:cNvSpPr>
          <p:nvPr>
            <p:ph type="dt" idx="454"/>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44" name="PlaceHolder 4"/>
          <p:cNvSpPr>
            <a:spLocks noGrp="1"/>
          </p:cNvSpPr>
          <p:nvPr>
            <p:ph type="ftr" idx="455"/>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45" name="PlaceHolder 5"/>
          <p:cNvSpPr>
            <a:spLocks noGrp="1"/>
          </p:cNvSpPr>
          <p:nvPr>
            <p:ph type="sldNum" idx="456"/>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A49A7EE7-E312-4741-B713-7C5FB9D35A87}"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51" r:id="rId2"/>
  </p:sldLayoutIdLst>
</p:sldMaster>
</file>

<file path=ppt/slideMasters/slideMaster15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48" name="PlaceHolder 1"/>
          <p:cNvSpPr>
            <a:spLocks noGrp="1"/>
          </p:cNvSpPr>
          <p:nvPr>
            <p:ph type="title"/>
          </p:nvPr>
        </p:nvSpPr>
        <p:spPr>
          <a:xfrm>
            <a:off x="623880" y="1709640"/>
            <a:ext cx="7886520" cy="285228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Arial"/>
                <a:ea typeface="MS Gothic"/>
              </a:rPr>
              <a:t>Modifiez le style du titre</a:t>
            </a:r>
            <a:endParaRPr b="0" lang="en-US" sz="6000" spc="-1" strike="noStrike">
              <a:solidFill>
                <a:srgbClr val="00cc00"/>
              </a:solidFill>
              <a:latin typeface="Times New Roman"/>
            </a:endParaRPr>
          </a:p>
        </p:txBody>
      </p:sp>
      <p:sp>
        <p:nvSpPr>
          <p:cNvPr id="949" name="PlaceHolder 2"/>
          <p:cNvSpPr>
            <a:spLocks noGrp="1"/>
          </p:cNvSpPr>
          <p:nvPr>
            <p:ph type="body"/>
          </p:nvPr>
        </p:nvSpPr>
        <p:spPr>
          <a:xfrm>
            <a:off x="623880" y="4589640"/>
            <a:ext cx="7886520" cy="149976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2400" spc="-1" strike="noStrike">
                <a:solidFill>
                  <a:srgbClr val="000000"/>
                </a:solidFill>
                <a:latin typeface="Arial"/>
                <a:ea typeface="MS Gothic"/>
              </a:rPr>
              <a:t>Modifiez les styles du texte du masque</a:t>
            </a:r>
            <a:endParaRPr b="0" lang="en-US" sz="2400" spc="-1" strike="noStrike">
              <a:solidFill>
                <a:srgbClr val="000000"/>
              </a:solidFill>
              <a:latin typeface="Arial"/>
            </a:endParaRPr>
          </a:p>
        </p:txBody>
      </p:sp>
      <p:sp>
        <p:nvSpPr>
          <p:cNvPr id="950" name="PlaceHolder 3"/>
          <p:cNvSpPr>
            <a:spLocks noGrp="1"/>
          </p:cNvSpPr>
          <p:nvPr>
            <p:ph type="dt" idx="457"/>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51" name="PlaceHolder 4"/>
          <p:cNvSpPr>
            <a:spLocks noGrp="1"/>
          </p:cNvSpPr>
          <p:nvPr>
            <p:ph type="ftr" idx="458"/>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52" name="PlaceHolder 5"/>
          <p:cNvSpPr>
            <a:spLocks noGrp="1"/>
          </p:cNvSpPr>
          <p:nvPr>
            <p:ph type="sldNum" idx="459"/>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19B38BA8-9874-4A96-9204-2018A866F2B5}"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53" r:id="rId2"/>
  </p:sldLayoutIdLst>
</p:sldMaster>
</file>

<file path=ppt/slideMasters/slideMaster15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53" name="PlaceHolder 1"/>
          <p:cNvSpPr>
            <a:spLocks noGrp="1"/>
          </p:cNvSpPr>
          <p:nvPr>
            <p:ph type="title"/>
          </p:nvPr>
        </p:nvSpPr>
        <p:spPr>
          <a:xfrm>
            <a:off x="457200" y="128520"/>
            <a:ext cx="82087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Arial"/>
                <a:ea typeface="MS Gothic"/>
              </a:rPr>
              <a:t>Modifiez le style du titre</a:t>
            </a:r>
            <a:endParaRPr b="0" lang="en-US" sz="4400" spc="-1" strike="noStrike">
              <a:solidFill>
                <a:srgbClr val="00cc00"/>
              </a:solidFill>
              <a:latin typeface="Times New Roman"/>
            </a:endParaRPr>
          </a:p>
        </p:txBody>
      </p:sp>
      <p:sp>
        <p:nvSpPr>
          <p:cNvPr id="954" name="PlaceHolder 2"/>
          <p:cNvSpPr>
            <a:spLocks noGrp="1"/>
          </p:cNvSpPr>
          <p:nvPr>
            <p:ph type="body"/>
          </p:nvPr>
        </p:nvSpPr>
        <p:spPr>
          <a:xfrm>
            <a:off x="457200" y="1600200"/>
            <a:ext cx="4026960" cy="45050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Arial"/>
                <a:ea typeface="MS Gothic"/>
              </a:rPr>
              <a:t>Modifiez les styles du texte du masque</a:t>
            </a:r>
            <a:endParaRPr b="0" lang="en-US" sz="3200" spc="-1" strike="noStrike">
              <a:solidFill>
                <a:srgbClr val="000000"/>
              </a:solidFill>
              <a:latin typeface="Arial"/>
            </a:endParaRPr>
          </a:p>
          <a:p>
            <a:pPr marL="743040" indent="-285840" defTabSz="449280">
              <a:lnSpc>
                <a:spcPct val="100000"/>
              </a:lnSpc>
              <a:spcBef>
                <a:spcPts val="700"/>
              </a:spcBef>
              <a:buNone/>
              <a:tabLst>
                <a:tab algn="l" pos="0"/>
              </a:tabLst>
            </a:pPr>
            <a:r>
              <a:rPr b="0" lang="fr-FR" sz="2800" spc="-1" strike="noStrike">
                <a:solidFill>
                  <a:srgbClr val="000000"/>
                </a:solidFill>
                <a:latin typeface="Arial"/>
                <a:ea typeface="MS Gothic"/>
              </a:rPr>
              <a:t>Deuxième niveau</a:t>
            </a:r>
            <a:endParaRPr b="0" lang="en-US" sz="2800" spc="-1" strike="noStrike">
              <a:solidFill>
                <a:srgbClr val="000000"/>
              </a:solidFill>
              <a:latin typeface="Arial"/>
            </a:endParaRPr>
          </a:p>
          <a:p>
            <a:pPr marL="1143000" indent="-228600" defTabSz="449280">
              <a:lnSpc>
                <a:spcPct val="100000"/>
              </a:lnSpc>
              <a:spcBef>
                <a:spcPts val="601"/>
              </a:spcBef>
              <a:buNone/>
              <a:tabLst>
                <a:tab algn="l" pos="0"/>
              </a:tabLst>
            </a:pPr>
            <a:r>
              <a:rPr b="0" lang="fr-FR" sz="2400" spc="-1" strike="noStrike">
                <a:solidFill>
                  <a:srgbClr val="000000"/>
                </a:solidFill>
                <a:latin typeface="Arial"/>
                <a:ea typeface="MS Gothic"/>
              </a:rPr>
              <a:t>Troisième niveau</a:t>
            </a:r>
            <a:endParaRPr b="0" lang="en-US" sz="2400" spc="-1" strike="noStrike">
              <a:solidFill>
                <a:srgbClr val="000000"/>
              </a:solidFill>
              <a:latin typeface="Arial"/>
            </a:endParaRPr>
          </a:p>
          <a:p>
            <a:pPr marL="1600200" indent="-228600" defTabSz="449280">
              <a:lnSpc>
                <a:spcPct val="100000"/>
              </a:lnSpc>
              <a:spcBef>
                <a:spcPts val="499"/>
              </a:spcBef>
              <a:buNone/>
              <a:tabLst>
                <a:tab algn="l" pos="0"/>
              </a:tabLst>
            </a:pPr>
            <a:r>
              <a:rPr b="0" lang="fr-FR" sz="2000" spc="-1" strike="noStrike">
                <a:solidFill>
                  <a:srgbClr val="000000"/>
                </a:solidFill>
                <a:latin typeface="Arial"/>
                <a:ea typeface="MS Gothic"/>
              </a:rPr>
              <a:t>Quatrième niveau</a:t>
            </a:r>
            <a:endParaRPr b="0" lang="en-US" sz="2000" spc="-1" strike="noStrike">
              <a:solidFill>
                <a:srgbClr val="000000"/>
              </a:solidFill>
              <a:latin typeface="Arial"/>
            </a:endParaRPr>
          </a:p>
          <a:p>
            <a:pPr marL="2057400" indent="-228600" defTabSz="449280">
              <a:lnSpc>
                <a:spcPct val="100000"/>
              </a:lnSpc>
              <a:spcBef>
                <a:spcPts val="499"/>
              </a:spcBef>
              <a:buNone/>
              <a:tabLst>
                <a:tab algn="l" pos="0"/>
              </a:tabLst>
            </a:pPr>
            <a:r>
              <a:rPr b="0" lang="fr-FR" sz="2000" spc="-1" strike="noStrike">
                <a:solidFill>
                  <a:srgbClr val="000000"/>
                </a:solidFill>
                <a:latin typeface="Arial"/>
                <a:ea typeface="MS Gothic"/>
              </a:rPr>
              <a:t>Cinquième niveau</a:t>
            </a:r>
            <a:endParaRPr b="0" lang="en-US" sz="2000" spc="-1" strike="noStrike">
              <a:solidFill>
                <a:srgbClr val="000000"/>
              </a:solidFill>
              <a:latin typeface="Arial"/>
            </a:endParaRPr>
          </a:p>
        </p:txBody>
      </p:sp>
      <p:sp>
        <p:nvSpPr>
          <p:cNvPr id="955" name="PlaceHolder 3"/>
          <p:cNvSpPr>
            <a:spLocks noGrp="1"/>
          </p:cNvSpPr>
          <p:nvPr>
            <p:ph type="body"/>
          </p:nvPr>
        </p:nvSpPr>
        <p:spPr>
          <a:xfrm>
            <a:off x="4637160" y="1600200"/>
            <a:ext cx="4028760" cy="45050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Arial"/>
                <a:ea typeface="MS Gothic"/>
              </a:rPr>
              <a:t>Modifiez les styles du texte du masque</a:t>
            </a:r>
            <a:endParaRPr b="0" lang="en-US" sz="3200" spc="-1" strike="noStrike">
              <a:solidFill>
                <a:srgbClr val="000000"/>
              </a:solidFill>
              <a:latin typeface="Arial"/>
            </a:endParaRPr>
          </a:p>
          <a:p>
            <a:pPr marL="743040" indent="-285840" defTabSz="449280">
              <a:lnSpc>
                <a:spcPct val="100000"/>
              </a:lnSpc>
              <a:spcBef>
                <a:spcPts val="700"/>
              </a:spcBef>
              <a:buNone/>
              <a:tabLst>
                <a:tab algn="l" pos="0"/>
              </a:tabLst>
            </a:pPr>
            <a:r>
              <a:rPr b="0" lang="fr-FR" sz="2800" spc="-1" strike="noStrike">
                <a:solidFill>
                  <a:srgbClr val="000000"/>
                </a:solidFill>
                <a:latin typeface="Arial"/>
                <a:ea typeface="MS Gothic"/>
              </a:rPr>
              <a:t>Deuxième niveau</a:t>
            </a:r>
            <a:endParaRPr b="0" lang="en-US" sz="2800" spc="-1" strike="noStrike">
              <a:solidFill>
                <a:srgbClr val="000000"/>
              </a:solidFill>
              <a:latin typeface="Arial"/>
            </a:endParaRPr>
          </a:p>
          <a:p>
            <a:pPr marL="1143000" indent="-228600" defTabSz="449280">
              <a:lnSpc>
                <a:spcPct val="100000"/>
              </a:lnSpc>
              <a:spcBef>
                <a:spcPts val="601"/>
              </a:spcBef>
              <a:buNone/>
              <a:tabLst>
                <a:tab algn="l" pos="0"/>
              </a:tabLst>
            </a:pPr>
            <a:r>
              <a:rPr b="0" lang="fr-FR" sz="2400" spc="-1" strike="noStrike">
                <a:solidFill>
                  <a:srgbClr val="000000"/>
                </a:solidFill>
                <a:latin typeface="Arial"/>
                <a:ea typeface="MS Gothic"/>
              </a:rPr>
              <a:t>Troisième niveau</a:t>
            </a:r>
            <a:endParaRPr b="0" lang="en-US" sz="2400" spc="-1" strike="noStrike">
              <a:solidFill>
                <a:srgbClr val="000000"/>
              </a:solidFill>
              <a:latin typeface="Arial"/>
            </a:endParaRPr>
          </a:p>
          <a:p>
            <a:pPr marL="1600200" indent="-228600" defTabSz="449280">
              <a:lnSpc>
                <a:spcPct val="100000"/>
              </a:lnSpc>
              <a:spcBef>
                <a:spcPts val="499"/>
              </a:spcBef>
              <a:buNone/>
              <a:tabLst>
                <a:tab algn="l" pos="0"/>
              </a:tabLst>
            </a:pPr>
            <a:r>
              <a:rPr b="0" lang="fr-FR" sz="2000" spc="-1" strike="noStrike">
                <a:solidFill>
                  <a:srgbClr val="000000"/>
                </a:solidFill>
                <a:latin typeface="Arial"/>
                <a:ea typeface="MS Gothic"/>
              </a:rPr>
              <a:t>Quatrième niveau</a:t>
            </a:r>
            <a:endParaRPr b="0" lang="en-US" sz="2000" spc="-1" strike="noStrike">
              <a:solidFill>
                <a:srgbClr val="000000"/>
              </a:solidFill>
              <a:latin typeface="Arial"/>
            </a:endParaRPr>
          </a:p>
          <a:p>
            <a:pPr marL="2057400" indent="-228600" defTabSz="449280">
              <a:lnSpc>
                <a:spcPct val="100000"/>
              </a:lnSpc>
              <a:spcBef>
                <a:spcPts val="499"/>
              </a:spcBef>
              <a:buNone/>
              <a:tabLst>
                <a:tab algn="l" pos="0"/>
              </a:tabLst>
            </a:pPr>
            <a:r>
              <a:rPr b="0" lang="fr-FR" sz="2000" spc="-1" strike="noStrike">
                <a:solidFill>
                  <a:srgbClr val="000000"/>
                </a:solidFill>
                <a:latin typeface="Arial"/>
                <a:ea typeface="MS Gothic"/>
              </a:rPr>
              <a:t>Cinquième niveau</a:t>
            </a:r>
            <a:endParaRPr b="0" lang="en-US" sz="2000" spc="-1" strike="noStrike">
              <a:solidFill>
                <a:srgbClr val="000000"/>
              </a:solidFill>
              <a:latin typeface="Arial"/>
            </a:endParaRPr>
          </a:p>
        </p:txBody>
      </p:sp>
      <p:sp>
        <p:nvSpPr>
          <p:cNvPr id="956" name="PlaceHolder 4"/>
          <p:cNvSpPr>
            <a:spLocks noGrp="1"/>
          </p:cNvSpPr>
          <p:nvPr>
            <p:ph type="dt" idx="460"/>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57" name="PlaceHolder 5"/>
          <p:cNvSpPr>
            <a:spLocks noGrp="1"/>
          </p:cNvSpPr>
          <p:nvPr>
            <p:ph type="ftr" idx="461"/>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58" name="PlaceHolder 6"/>
          <p:cNvSpPr>
            <a:spLocks noGrp="1"/>
          </p:cNvSpPr>
          <p:nvPr>
            <p:ph type="sldNum" idx="462"/>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A0C48017-1CDC-4672-BEA1-B83943BBD5FE}"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55" r:id="rId2"/>
  </p:sldLayoutIdLst>
</p:sldMaster>
</file>

<file path=ppt/slideMasters/slideMaster15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62" name="PlaceHolder 1"/>
          <p:cNvSpPr>
            <a:spLocks noGrp="1"/>
          </p:cNvSpPr>
          <p:nvPr>
            <p:ph type="title"/>
          </p:nvPr>
        </p:nvSpPr>
        <p:spPr>
          <a:xfrm>
            <a:off x="630360" y="365040"/>
            <a:ext cx="7886520" cy="1325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Arial"/>
                <a:ea typeface="MS Gothic"/>
              </a:rPr>
              <a:t>Modifiez le style du titre</a:t>
            </a:r>
            <a:endParaRPr b="0" lang="en-US" sz="4400" spc="-1" strike="noStrike">
              <a:solidFill>
                <a:srgbClr val="00cc00"/>
              </a:solidFill>
              <a:latin typeface="Times New Roman"/>
            </a:endParaRPr>
          </a:p>
        </p:txBody>
      </p:sp>
      <p:sp>
        <p:nvSpPr>
          <p:cNvPr id="963" name="PlaceHolder 2"/>
          <p:cNvSpPr>
            <a:spLocks noGrp="1"/>
          </p:cNvSpPr>
          <p:nvPr>
            <p:ph type="body"/>
          </p:nvPr>
        </p:nvSpPr>
        <p:spPr>
          <a:xfrm>
            <a:off x="630360" y="1681200"/>
            <a:ext cx="386820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Arial"/>
                <a:ea typeface="MS Gothic"/>
              </a:rPr>
              <a:t>Modifiez les styles du texte du masque</a:t>
            </a:r>
            <a:endParaRPr b="0" lang="en-US" sz="2400" spc="-1" strike="noStrike">
              <a:solidFill>
                <a:srgbClr val="000000"/>
              </a:solidFill>
              <a:latin typeface="Arial"/>
            </a:endParaRPr>
          </a:p>
        </p:txBody>
      </p:sp>
      <p:sp>
        <p:nvSpPr>
          <p:cNvPr id="964" name="PlaceHolder 3"/>
          <p:cNvSpPr>
            <a:spLocks noGrp="1"/>
          </p:cNvSpPr>
          <p:nvPr>
            <p:ph type="body"/>
          </p:nvPr>
        </p:nvSpPr>
        <p:spPr>
          <a:xfrm>
            <a:off x="630360" y="2505240"/>
            <a:ext cx="386820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Arial"/>
                <a:ea typeface="MS Gothic"/>
              </a:rPr>
              <a:t>Modifiez les styles du texte du masque</a:t>
            </a:r>
            <a:endParaRPr b="0" lang="en-US" sz="3200" spc="-1" strike="noStrike">
              <a:solidFill>
                <a:srgbClr val="000000"/>
              </a:solidFill>
              <a:latin typeface="Arial"/>
            </a:endParaRPr>
          </a:p>
          <a:p>
            <a:pPr marL="743040" indent="-285840" defTabSz="449280">
              <a:lnSpc>
                <a:spcPct val="100000"/>
              </a:lnSpc>
              <a:spcBef>
                <a:spcPts val="700"/>
              </a:spcBef>
              <a:buNone/>
              <a:tabLst>
                <a:tab algn="l" pos="0"/>
              </a:tabLst>
            </a:pPr>
            <a:r>
              <a:rPr b="0" lang="fr-FR" sz="2800" spc="-1" strike="noStrike">
                <a:solidFill>
                  <a:srgbClr val="000000"/>
                </a:solidFill>
                <a:latin typeface="Arial"/>
                <a:ea typeface="MS Gothic"/>
              </a:rPr>
              <a:t>Deuxième niveau</a:t>
            </a:r>
            <a:endParaRPr b="0" lang="en-US" sz="2800" spc="-1" strike="noStrike">
              <a:solidFill>
                <a:srgbClr val="000000"/>
              </a:solidFill>
              <a:latin typeface="Arial"/>
            </a:endParaRPr>
          </a:p>
          <a:p>
            <a:pPr marL="1143000" indent="-228600" defTabSz="449280">
              <a:lnSpc>
                <a:spcPct val="100000"/>
              </a:lnSpc>
              <a:spcBef>
                <a:spcPts val="601"/>
              </a:spcBef>
              <a:buNone/>
              <a:tabLst>
                <a:tab algn="l" pos="0"/>
              </a:tabLst>
            </a:pPr>
            <a:r>
              <a:rPr b="0" lang="fr-FR" sz="2400" spc="-1" strike="noStrike">
                <a:solidFill>
                  <a:srgbClr val="000000"/>
                </a:solidFill>
                <a:latin typeface="Arial"/>
                <a:ea typeface="MS Gothic"/>
              </a:rPr>
              <a:t>Troisième niveau</a:t>
            </a:r>
            <a:endParaRPr b="0" lang="en-US" sz="2400" spc="-1" strike="noStrike">
              <a:solidFill>
                <a:srgbClr val="000000"/>
              </a:solidFill>
              <a:latin typeface="Arial"/>
            </a:endParaRPr>
          </a:p>
          <a:p>
            <a:pPr marL="1600200" indent="-228600" defTabSz="449280">
              <a:lnSpc>
                <a:spcPct val="100000"/>
              </a:lnSpc>
              <a:spcBef>
                <a:spcPts val="499"/>
              </a:spcBef>
              <a:buNone/>
              <a:tabLst>
                <a:tab algn="l" pos="0"/>
              </a:tabLst>
            </a:pPr>
            <a:r>
              <a:rPr b="0" lang="fr-FR" sz="2000" spc="-1" strike="noStrike">
                <a:solidFill>
                  <a:srgbClr val="000000"/>
                </a:solidFill>
                <a:latin typeface="Arial"/>
                <a:ea typeface="MS Gothic"/>
              </a:rPr>
              <a:t>Quatrième niveau</a:t>
            </a:r>
            <a:endParaRPr b="0" lang="en-US" sz="2000" spc="-1" strike="noStrike">
              <a:solidFill>
                <a:srgbClr val="000000"/>
              </a:solidFill>
              <a:latin typeface="Arial"/>
            </a:endParaRPr>
          </a:p>
          <a:p>
            <a:pPr marL="2057400" indent="-228600" defTabSz="449280">
              <a:lnSpc>
                <a:spcPct val="100000"/>
              </a:lnSpc>
              <a:spcBef>
                <a:spcPts val="499"/>
              </a:spcBef>
              <a:buNone/>
              <a:tabLst>
                <a:tab algn="l" pos="0"/>
              </a:tabLst>
            </a:pPr>
            <a:r>
              <a:rPr b="0" lang="fr-FR" sz="2000" spc="-1" strike="noStrike">
                <a:solidFill>
                  <a:srgbClr val="000000"/>
                </a:solidFill>
                <a:latin typeface="Arial"/>
                <a:ea typeface="MS Gothic"/>
              </a:rPr>
              <a:t>Cinquième niveau</a:t>
            </a:r>
            <a:endParaRPr b="0" lang="en-US" sz="2000" spc="-1" strike="noStrike">
              <a:solidFill>
                <a:srgbClr val="000000"/>
              </a:solidFill>
              <a:latin typeface="Arial"/>
            </a:endParaRPr>
          </a:p>
        </p:txBody>
      </p:sp>
      <p:sp>
        <p:nvSpPr>
          <p:cNvPr id="965" name="PlaceHolder 4"/>
          <p:cNvSpPr>
            <a:spLocks noGrp="1"/>
          </p:cNvSpPr>
          <p:nvPr>
            <p:ph type="body"/>
          </p:nvPr>
        </p:nvSpPr>
        <p:spPr>
          <a:xfrm>
            <a:off x="4629240" y="1681200"/>
            <a:ext cx="388728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Arial"/>
                <a:ea typeface="MS Gothic"/>
              </a:rPr>
              <a:t>Modifiez les styles du texte du masque</a:t>
            </a:r>
            <a:endParaRPr b="0" lang="en-US" sz="2400" spc="-1" strike="noStrike">
              <a:solidFill>
                <a:srgbClr val="000000"/>
              </a:solidFill>
              <a:latin typeface="Arial"/>
            </a:endParaRPr>
          </a:p>
        </p:txBody>
      </p:sp>
      <p:sp>
        <p:nvSpPr>
          <p:cNvPr id="966" name="PlaceHolder 5"/>
          <p:cNvSpPr>
            <a:spLocks noGrp="1"/>
          </p:cNvSpPr>
          <p:nvPr>
            <p:ph type="body"/>
          </p:nvPr>
        </p:nvSpPr>
        <p:spPr>
          <a:xfrm>
            <a:off x="4629240" y="2505240"/>
            <a:ext cx="388728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Arial"/>
                <a:ea typeface="MS Gothic"/>
              </a:rPr>
              <a:t>Modifiez les styles du texte du masque</a:t>
            </a:r>
            <a:endParaRPr b="0" lang="en-US" sz="3200" spc="-1" strike="noStrike">
              <a:solidFill>
                <a:srgbClr val="000000"/>
              </a:solidFill>
              <a:latin typeface="Arial"/>
            </a:endParaRPr>
          </a:p>
          <a:p>
            <a:pPr marL="743040" indent="-285840" defTabSz="449280">
              <a:lnSpc>
                <a:spcPct val="100000"/>
              </a:lnSpc>
              <a:spcBef>
                <a:spcPts val="700"/>
              </a:spcBef>
              <a:buNone/>
              <a:tabLst>
                <a:tab algn="l" pos="0"/>
              </a:tabLst>
            </a:pPr>
            <a:r>
              <a:rPr b="0" lang="fr-FR" sz="2800" spc="-1" strike="noStrike">
                <a:solidFill>
                  <a:srgbClr val="000000"/>
                </a:solidFill>
                <a:latin typeface="Arial"/>
                <a:ea typeface="MS Gothic"/>
              </a:rPr>
              <a:t>Deuxième niveau</a:t>
            </a:r>
            <a:endParaRPr b="0" lang="en-US" sz="2800" spc="-1" strike="noStrike">
              <a:solidFill>
                <a:srgbClr val="000000"/>
              </a:solidFill>
              <a:latin typeface="Arial"/>
            </a:endParaRPr>
          </a:p>
          <a:p>
            <a:pPr marL="1143000" indent="-228600" defTabSz="449280">
              <a:lnSpc>
                <a:spcPct val="100000"/>
              </a:lnSpc>
              <a:spcBef>
                <a:spcPts val="601"/>
              </a:spcBef>
              <a:buNone/>
              <a:tabLst>
                <a:tab algn="l" pos="0"/>
              </a:tabLst>
            </a:pPr>
            <a:r>
              <a:rPr b="0" lang="fr-FR" sz="2400" spc="-1" strike="noStrike">
                <a:solidFill>
                  <a:srgbClr val="000000"/>
                </a:solidFill>
                <a:latin typeface="Arial"/>
                <a:ea typeface="MS Gothic"/>
              </a:rPr>
              <a:t>Troisième niveau</a:t>
            </a:r>
            <a:endParaRPr b="0" lang="en-US" sz="2400" spc="-1" strike="noStrike">
              <a:solidFill>
                <a:srgbClr val="000000"/>
              </a:solidFill>
              <a:latin typeface="Arial"/>
            </a:endParaRPr>
          </a:p>
          <a:p>
            <a:pPr marL="1600200" indent="-228600" defTabSz="449280">
              <a:lnSpc>
                <a:spcPct val="100000"/>
              </a:lnSpc>
              <a:spcBef>
                <a:spcPts val="499"/>
              </a:spcBef>
              <a:buNone/>
              <a:tabLst>
                <a:tab algn="l" pos="0"/>
              </a:tabLst>
            </a:pPr>
            <a:r>
              <a:rPr b="0" lang="fr-FR" sz="2000" spc="-1" strike="noStrike">
                <a:solidFill>
                  <a:srgbClr val="000000"/>
                </a:solidFill>
                <a:latin typeface="Arial"/>
                <a:ea typeface="MS Gothic"/>
              </a:rPr>
              <a:t>Quatrième niveau</a:t>
            </a:r>
            <a:endParaRPr b="0" lang="en-US" sz="2000" spc="-1" strike="noStrike">
              <a:solidFill>
                <a:srgbClr val="000000"/>
              </a:solidFill>
              <a:latin typeface="Arial"/>
            </a:endParaRPr>
          </a:p>
          <a:p>
            <a:pPr marL="2057400" indent="-228600" defTabSz="449280">
              <a:lnSpc>
                <a:spcPct val="100000"/>
              </a:lnSpc>
              <a:spcBef>
                <a:spcPts val="499"/>
              </a:spcBef>
              <a:buNone/>
              <a:tabLst>
                <a:tab algn="l" pos="0"/>
              </a:tabLst>
            </a:pPr>
            <a:r>
              <a:rPr b="0" lang="fr-FR" sz="2000" spc="-1" strike="noStrike">
                <a:solidFill>
                  <a:srgbClr val="000000"/>
                </a:solidFill>
                <a:latin typeface="Arial"/>
                <a:ea typeface="MS Gothic"/>
              </a:rPr>
              <a:t>Cinquième niveau</a:t>
            </a:r>
            <a:endParaRPr b="0" lang="en-US" sz="2000" spc="-1" strike="noStrike">
              <a:solidFill>
                <a:srgbClr val="000000"/>
              </a:solidFill>
              <a:latin typeface="Arial"/>
            </a:endParaRPr>
          </a:p>
        </p:txBody>
      </p:sp>
      <p:sp>
        <p:nvSpPr>
          <p:cNvPr id="967" name="PlaceHolder 6"/>
          <p:cNvSpPr>
            <a:spLocks noGrp="1"/>
          </p:cNvSpPr>
          <p:nvPr>
            <p:ph type="dt" idx="463"/>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68" name="PlaceHolder 7"/>
          <p:cNvSpPr>
            <a:spLocks noGrp="1"/>
          </p:cNvSpPr>
          <p:nvPr>
            <p:ph type="ftr" idx="464"/>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69" name="PlaceHolder 8"/>
          <p:cNvSpPr>
            <a:spLocks noGrp="1"/>
          </p:cNvSpPr>
          <p:nvPr>
            <p:ph type="sldNum" idx="465"/>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271F8524-E30E-403A-909B-24404E4E1B2B}"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57" r:id="rId2"/>
  </p:sldLayoutIdLst>
</p:sldMaster>
</file>

<file path=ppt/slideMasters/slideMaster15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70" name="PlaceHolder 1"/>
          <p:cNvSpPr>
            <a:spLocks noGrp="1"/>
          </p:cNvSpPr>
          <p:nvPr>
            <p:ph type="title"/>
          </p:nvPr>
        </p:nvSpPr>
        <p:spPr>
          <a:xfrm>
            <a:off x="457200" y="128520"/>
            <a:ext cx="82087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Arial"/>
                <a:ea typeface="MS Gothic"/>
              </a:rPr>
              <a:t>Modifiez le style du titre</a:t>
            </a:r>
            <a:endParaRPr b="0" lang="en-US" sz="4400" spc="-1" strike="noStrike">
              <a:solidFill>
                <a:srgbClr val="00cc00"/>
              </a:solidFill>
              <a:latin typeface="Times New Roman"/>
            </a:endParaRPr>
          </a:p>
        </p:txBody>
      </p:sp>
      <p:sp>
        <p:nvSpPr>
          <p:cNvPr id="971" name="PlaceHolder 2"/>
          <p:cNvSpPr>
            <a:spLocks noGrp="1"/>
          </p:cNvSpPr>
          <p:nvPr>
            <p:ph type="dt" idx="466"/>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72" name="PlaceHolder 3"/>
          <p:cNvSpPr>
            <a:spLocks noGrp="1"/>
          </p:cNvSpPr>
          <p:nvPr>
            <p:ph type="ftr" idx="467"/>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73" name="PlaceHolder 4"/>
          <p:cNvSpPr>
            <a:spLocks noGrp="1"/>
          </p:cNvSpPr>
          <p:nvPr>
            <p:ph type="sldNum" idx="468"/>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30A0D4E5-F283-4BB1-9F76-EBE29C818B95}"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59" r:id="rId2"/>
  </p:sldLayoutIdLst>
</p:sldMaster>
</file>

<file path=ppt/slideMasters/slideMaster15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75" name="PlaceHolder 1"/>
          <p:cNvSpPr>
            <a:spLocks noGrp="1"/>
          </p:cNvSpPr>
          <p:nvPr>
            <p:ph type="dt" idx="469"/>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76" name="PlaceHolder 2"/>
          <p:cNvSpPr>
            <a:spLocks noGrp="1"/>
          </p:cNvSpPr>
          <p:nvPr>
            <p:ph type="ftr" idx="470"/>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77" name="PlaceHolder 3"/>
          <p:cNvSpPr>
            <a:spLocks noGrp="1"/>
          </p:cNvSpPr>
          <p:nvPr>
            <p:ph type="sldNum" idx="471"/>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F27DA0F6-C410-4B70-A7AC-CDAEE0DB7076}"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
        <p:nvSpPr>
          <p:cNvPr id="978"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979"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rgbClr val="000000"/>
                </a:solidFill>
                <a:latin typeface="Arial"/>
              </a:rPr>
              <a:t>Cliquez pour éditer le format du plan de texte</a:t>
            </a:r>
            <a:endParaRPr b="0" lang="en-US" sz="3200" spc="-1" strike="noStrike">
              <a:solidFill>
                <a:srgbClr val="000000"/>
              </a:solidFill>
              <a:latin typeface="Arial"/>
            </a:endParaRPr>
          </a:p>
          <a:p>
            <a:pPr lvl="1" marL="864000" indent="-324000">
              <a:spcBef>
                <a:spcPts val="1134"/>
              </a:spcBef>
              <a:buClr>
                <a:srgbClr val="ffffff"/>
              </a:buClr>
              <a:buSzPct val="75000"/>
              <a:buFont typeface="Symbol" charset="2"/>
              <a:buChar char=""/>
            </a:pPr>
            <a:r>
              <a:rPr b="0" lang="en-US" sz="2400" spc="-1" strike="noStrike">
                <a:solidFill>
                  <a:srgbClr val="000000"/>
                </a:solidFill>
                <a:latin typeface="Arial"/>
              </a:rPr>
              <a:t>Second niveau de plan</a:t>
            </a:r>
            <a:endParaRPr b="0" lang="en-US" sz="2400" spc="-1" strike="noStrike">
              <a:solidFill>
                <a:srgbClr val="000000"/>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rgbClr val="000000"/>
                </a:solidFill>
                <a:latin typeface="Arial"/>
              </a:rPr>
              <a:t>Troisième niveau de plan</a:t>
            </a:r>
            <a:endParaRPr b="0" lang="en-US" sz="2000" spc="-1" strike="noStrike">
              <a:solidFill>
                <a:srgbClr val="000000"/>
              </a:solidFill>
              <a:latin typeface="Arial"/>
            </a:endParaRPr>
          </a:p>
          <a:p>
            <a:pPr lvl="3" marL="1728000" indent="-216000">
              <a:spcBef>
                <a:spcPts val="567"/>
              </a:spcBef>
              <a:buClr>
                <a:srgbClr val="ffffff"/>
              </a:buClr>
              <a:buSzPct val="75000"/>
              <a:buFont typeface="Symbol" charset="2"/>
              <a:buChar char=""/>
            </a:pPr>
            <a:r>
              <a:rPr b="0" lang="en-US" sz="2000" spc="-1" strike="noStrike">
                <a:solidFill>
                  <a:srgbClr val="000000"/>
                </a:solidFill>
                <a:latin typeface="Arial"/>
              </a:rPr>
              <a:t>Quatrième niveau de plan</a:t>
            </a:r>
            <a:endParaRPr b="0" lang="en-US" sz="2000" spc="-1" strike="noStrike">
              <a:solidFill>
                <a:srgbClr val="000000"/>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rgbClr val="000000"/>
                </a:solidFill>
                <a:latin typeface="Arial"/>
              </a:rPr>
              <a:t>Cinquième niveau de plan</a:t>
            </a:r>
            <a:endParaRPr b="0" lang="en-US" sz="2000" spc="-1" strike="noStrike">
              <a:solidFill>
                <a:srgbClr val="000000"/>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rgbClr val="000000"/>
                </a:solidFill>
                <a:latin typeface="Arial"/>
              </a:rPr>
              <a:t>Sixième niveau de plan</a:t>
            </a:r>
            <a:endParaRPr b="0" lang="en-US" sz="2000" spc="-1" strike="noStrike">
              <a:solidFill>
                <a:srgbClr val="000000"/>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rgbClr val="000000"/>
                </a:solidFill>
                <a:latin typeface="Arial"/>
              </a:rPr>
              <a:t>Septième niveau de plan</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961" r:id="rId2"/>
  </p:sldLayoutIdLst>
</p:sldMaster>
</file>

<file path=ppt/slideMasters/slideMaster15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80"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Arial"/>
                <a:ea typeface="MS Gothic"/>
              </a:rPr>
              <a:t>Modifiez le style du titre</a:t>
            </a:r>
            <a:endParaRPr b="0" lang="en-US" sz="3200" spc="-1" strike="noStrike">
              <a:solidFill>
                <a:srgbClr val="00cc00"/>
              </a:solidFill>
              <a:latin typeface="Times New Roman"/>
            </a:endParaRPr>
          </a:p>
        </p:txBody>
      </p:sp>
      <p:sp>
        <p:nvSpPr>
          <p:cNvPr id="981" name="PlaceHolder 2"/>
          <p:cNvSpPr>
            <a:spLocks noGrp="1"/>
          </p:cNvSpPr>
          <p:nvPr>
            <p:ph type="body"/>
          </p:nvPr>
        </p:nvSpPr>
        <p:spPr>
          <a:xfrm>
            <a:off x="3887640" y="987480"/>
            <a:ext cx="4628880" cy="487332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Arial"/>
                <a:ea typeface="MS Gothic"/>
              </a:rPr>
              <a:t>Modifiez les styles du texte du masque</a:t>
            </a:r>
            <a:endParaRPr b="0" lang="en-US" sz="3200" spc="-1" strike="noStrike">
              <a:solidFill>
                <a:srgbClr val="000000"/>
              </a:solidFill>
              <a:latin typeface="Arial"/>
            </a:endParaRPr>
          </a:p>
          <a:p>
            <a:pPr marL="743040" indent="-285840" defTabSz="449280">
              <a:lnSpc>
                <a:spcPct val="100000"/>
              </a:lnSpc>
              <a:spcBef>
                <a:spcPts val="700"/>
              </a:spcBef>
              <a:buNone/>
              <a:tabLst>
                <a:tab algn="l" pos="0"/>
              </a:tabLst>
            </a:pPr>
            <a:r>
              <a:rPr b="0" lang="fr-FR" sz="2800" spc="-1" strike="noStrike">
                <a:solidFill>
                  <a:srgbClr val="000000"/>
                </a:solidFill>
                <a:latin typeface="Arial"/>
                <a:ea typeface="MS Gothic"/>
              </a:rPr>
              <a:t>Deuxième niveau</a:t>
            </a:r>
            <a:endParaRPr b="0" lang="en-US" sz="2800" spc="-1" strike="noStrike">
              <a:solidFill>
                <a:srgbClr val="000000"/>
              </a:solidFill>
              <a:latin typeface="Arial"/>
            </a:endParaRPr>
          </a:p>
          <a:p>
            <a:pPr marL="1143000" indent="-228600" defTabSz="449280">
              <a:lnSpc>
                <a:spcPct val="100000"/>
              </a:lnSpc>
              <a:spcBef>
                <a:spcPts val="601"/>
              </a:spcBef>
              <a:buNone/>
              <a:tabLst>
                <a:tab algn="l" pos="0"/>
              </a:tabLst>
            </a:pPr>
            <a:r>
              <a:rPr b="0" lang="fr-FR" sz="2400" spc="-1" strike="noStrike">
                <a:solidFill>
                  <a:srgbClr val="000000"/>
                </a:solidFill>
                <a:latin typeface="Arial"/>
                <a:ea typeface="MS Gothic"/>
              </a:rPr>
              <a:t>Troisième niveau</a:t>
            </a:r>
            <a:endParaRPr b="0" lang="en-US" sz="2400" spc="-1" strike="noStrike">
              <a:solidFill>
                <a:srgbClr val="000000"/>
              </a:solidFill>
              <a:latin typeface="Arial"/>
            </a:endParaRPr>
          </a:p>
          <a:p>
            <a:pPr marL="1600200" indent="-228600" defTabSz="449280">
              <a:lnSpc>
                <a:spcPct val="100000"/>
              </a:lnSpc>
              <a:spcBef>
                <a:spcPts val="499"/>
              </a:spcBef>
              <a:buNone/>
              <a:tabLst>
                <a:tab algn="l" pos="0"/>
              </a:tabLst>
            </a:pPr>
            <a:r>
              <a:rPr b="0" lang="fr-FR" sz="2000" spc="-1" strike="noStrike">
                <a:solidFill>
                  <a:srgbClr val="000000"/>
                </a:solidFill>
                <a:latin typeface="Arial"/>
                <a:ea typeface="MS Gothic"/>
              </a:rPr>
              <a:t>Quatrième niveau</a:t>
            </a:r>
            <a:endParaRPr b="0" lang="en-US" sz="2000" spc="-1" strike="noStrike">
              <a:solidFill>
                <a:srgbClr val="000000"/>
              </a:solidFill>
              <a:latin typeface="Arial"/>
            </a:endParaRPr>
          </a:p>
          <a:p>
            <a:pPr marL="2057400" indent="-228600" defTabSz="449280">
              <a:lnSpc>
                <a:spcPct val="100000"/>
              </a:lnSpc>
              <a:spcBef>
                <a:spcPts val="499"/>
              </a:spcBef>
              <a:buNone/>
              <a:tabLst>
                <a:tab algn="l" pos="0"/>
              </a:tabLst>
            </a:pPr>
            <a:r>
              <a:rPr b="0" lang="fr-FR" sz="2000" spc="-1" strike="noStrike">
                <a:solidFill>
                  <a:srgbClr val="000000"/>
                </a:solidFill>
                <a:latin typeface="Arial"/>
                <a:ea typeface="MS Gothic"/>
              </a:rPr>
              <a:t>Cinquième niveau</a:t>
            </a:r>
            <a:endParaRPr b="0" lang="en-US" sz="2000" spc="-1" strike="noStrike">
              <a:solidFill>
                <a:srgbClr val="000000"/>
              </a:solidFill>
              <a:latin typeface="Arial"/>
            </a:endParaRPr>
          </a:p>
        </p:txBody>
      </p:sp>
      <p:sp>
        <p:nvSpPr>
          <p:cNvPr id="982"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Arial"/>
                <a:ea typeface="MS Gothic"/>
              </a:rPr>
              <a:t>Modifiez les styles du texte du masque</a:t>
            </a:r>
            <a:endParaRPr b="0" lang="en-US" sz="1600" spc="-1" strike="noStrike">
              <a:solidFill>
                <a:srgbClr val="000000"/>
              </a:solidFill>
              <a:latin typeface="Arial"/>
            </a:endParaRPr>
          </a:p>
        </p:txBody>
      </p:sp>
      <p:sp>
        <p:nvSpPr>
          <p:cNvPr id="983" name="PlaceHolder 4"/>
          <p:cNvSpPr>
            <a:spLocks noGrp="1"/>
          </p:cNvSpPr>
          <p:nvPr>
            <p:ph type="dt" idx="472"/>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84" name="PlaceHolder 5"/>
          <p:cNvSpPr>
            <a:spLocks noGrp="1"/>
          </p:cNvSpPr>
          <p:nvPr>
            <p:ph type="ftr" idx="473"/>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85" name="PlaceHolder 6"/>
          <p:cNvSpPr>
            <a:spLocks noGrp="1"/>
          </p:cNvSpPr>
          <p:nvPr>
            <p:ph type="sldNum" idx="474"/>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E07BFE11-ADB1-4AA8-BDC3-FB1195F4AC6E}"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63" r:id="rId2"/>
  </p:sldLayoutIdLst>
</p:sldMaster>
</file>

<file path=ppt/slideMasters/slideMaster15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86"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Arial"/>
                <a:ea typeface="MS Gothic"/>
              </a:rPr>
              <a:t>Modifiez le style du titre</a:t>
            </a:r>
            <a:endParaRPr b="0" lang="en-US" sz="3200" spc="-1" strike="noStrike">
              <a:solidFill>
                <a:srgbClr val="00cc00"/>
              </a:solidFill>
              <a:latin typeface="Times New Roman"/>
            </a:endParaRPr>
          </a:p>
        </p:txBody>
      </p:sp>
      <p:sp>
        <p:nvSpPr>
          <p:cNvPr id="987"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rgbClr val="000000"/>
                </a:solidFill>
                <a:latin typeface="Arial"/>
              </a:rPr>
              <a:t>Cliquez pour éditer le format du plan de texte</a:t>
            </a:r>
            <a:endParaRPr b="0" lang="en-US" sz="3200" spc="-1" strike="noStrike">
              <a:solidFill>
                <a:srgbClr val="000000"/>
              </a:solidFill>
              <a:latin typeface="Arial"/>
            </a:endParaRPr>
          </a:p>
          <a:p>
            <a:pPr lvl="1" marL="864000" indent="-324000">
              <a:spcBef>
                <a:spcPts val="1134"/>
              </a:spcBef>
              <a:buClr>
                <a:srgbClr val="ffffff"/>
              </a:buClr>
              <a:buSzPct val="75000"/>
              <a:buFont typeface="Symbol" charset="2"/>
              <a:buChar char=""/>
            </a:pPr>
            <a:r>
              <a:rPr b="0" lang="en-US" sz="3200" spc="-1" strike="noStrike">
                <a:solidFill>
                  <a:srgbClr val="000000"/>
                </a:solidFill>
                <a:latin typeface="Arial"/>
              </a:rPr>
              <a:t>Second niveau de plan</a:t>
            </a:r>
            <a:endParaRPr b="0" lang="en-US" sz="3200" spc="-1" strike="noStrike">
              <a:solidFill>
                <a:srgbClr val="000000"/>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rgbClr val="000000"/>
                </a:solidFill>
                <a:latin typeface="Arial"/>
              </a:rPr>
              <a:t>Troisième niveau de plan</a:t>
            </a:r>
            <a:endParaRPr b="0" lang="en-US" sz="3200" spc="-1" strike="noStrike">
              <a:solidFill>
                <a:srgbClr val="000000"/>
              </a:solidFill>
              <a:latin typeface="Arial"/>
            </a:endParaRPr>
          </a:p>
          <a:p>
            <a:pPr lvl="3" marL="1728000" indent="-216000">
              <a:spcBef>
                <a:spcPts val="567"/>
              </a:spcBef>
              <a:buClr>
                <a:srgbClr val="ffffff"/>
              </a:buClr>
              <a:buSzPct val="75000"/>
              <a:buFont typeface="Symbol" charset="2"/>
              <a:buChar char=""/>
            </a:pPr>
            <a:r>
              <a:rPr b="0" lang="en-US" sz="3200" spc="-1" strike="noStrike">
                <a:solidFill>
                  <a:srgbClr val="000000"/>
                </a:solidFill>
                <a:latin typeface="Arial"/>
              </a:rPr>
              <a:t>Quatrième niveau de plan</a:t>
            </a:r>
            <a:endParaRPr b="0" lang="en-US" sz="3200" spc="-1" strike="noStrike">
              <a:solidFill>
                <a:srgbClr val="000000"/>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rgbClr val="000000"/>
                </a:solidFill>
                <a:latin typeface="Arial"/>
              </a:rPr>
              <a:t>Cinquième niveau de plan</a:t>
            </a:r>
            <a:endParaRPr b="0" lang="en-US" sz="3200" spc="-1" strike="noStrike">
              <a:solidFill>
                <a:srgbClr val="000000"/>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rgbClr val="000000"/>
                </a:solidFill>
                <a:latin typeface="Arial"/>
              </a:rPr>
              <a:t>Sixième niveau de plan</a:t>
            </a:r>
            <a:endParaRPr b="0" lang="en-US" sz="3200" spc="-1" strike="noStrike">
              <a:solidFill>
                <a:srgbClr val="000000"/>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rgbClr val="000000"/>
                </a:solidFill>
                <a:latin typeface="Arial"/>
              </a:rPr>
              <a:t>Septième niveau de plan</a:t>
            </a:r>
            <a:endParaRPr b="0" lang="en-US" sz="3200" spc="-1" strike="noStrike">
              <a:solidFill>
                <a:srgbClr val="000000"/>
              </a:solidFill>
              <a:latin typeface="Arial"/>
            </a:endParaRPr>
          </a:p>
        </p:txBody>
      </p:sp>
      <p:sp>
        <p:nvSpPr>
          <p:cNvPr id="988"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Arial"/>
                <a:ea typeface="MS Gothic"/>
              </a:rPr>
              <a:t>Modifiez les styles du texte du masque</a:t>
            </a:r>
            <a:endParaRPr b="0" lang="en-US" sz="1600" spc="-1" strike="noStrike">
              <a:solidFill>
                <a:srgbClr val="000000"/>
              </a:solidFill>
              <a:latin typeface="Arial"/>
            </a:endParaRPr>
          </a:p>
        </p:txBody>
      </p:sp>
      <p:sp>
        <p:nvSpPr>
          <p:cNvPr id="989" name="PlaceHolder 4"/>
          <p:cNvSpPr>
            <a:spLocks noGrp="1"/>
          </p:cNvSpPr>
          <p:nvPr>
            <p:ph type="dt" idx="475"/>
          </p:nvPr>
        </p:nvSpPr>
        <p:spPr>
          <a:xfrm>
            <a:off x="457200" y="6245280"/>
            <a:ext cx="2112480" cy="45540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90" name="PlaceHolder 5"/>
          <p:cNvSpPr>
            <a:spLocks noGrp="1"/>
          </p:cNvSpPr>
          <p:nvPr>
            <p:ph type="ftr" idx="476"/>
          </p:nvPr>
        </p:nvSpPr>
        <p:spPr>
          <a:xfrm>
            <a:off x="3124080" y="6245280"/>
            <a:ext cx="2874600" cy="45540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91" name="PlaceHolder 6"/>
          <p:cNvSpPr>
            <a:spLocks noGrp="1"/>
          </p:cNvSpPr>
          <p:nvPr>
            <p:ph type="sldNum" idx="477"/>
          </p:nvPr>
        </p:nvSpPr>
        <p:spPr>
          <a:xfrm>
            <a:off x="6553080" y="6245280"/>
            <a:ext cx="2112480" cy="45540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ffffff"/>
                </a:solidFill>
                <a:latin typeface="Arial"/>
                <a:ea typeface="Arial Unicode MS"/>
              </a:defRPr>
            </a:lvl1pPr>
          </a:lstStyle>
          <a:p>
            <a:pPr indent="0" algn="r">
              <a:lnSpc>
                <a:spcPct val="100000"/>
              </a:lnSpc>
              <a:buNone/>
            </a:pPr>
            <a:fld id="{F386F8B7-02D1-4126-9171-7A5D8672C1B2}" type="slidenum">
              <a:rPr b="0" lang="fr-FR" sz="1400" spc="-1" strike="noStrike">
                <a:solidFill>
                  <a:srgbClr val="ffffff"/>
                </a:solidFill>
                <a:latin typeface="Arial"/>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65"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95" name="PlaceHolder 1"/>
          <p:cNvSpPr>
            <a:spLocks noGrp="1"/>
          </p:cNvSpPr>
          <p:nvPr>
            <p:ph type="title"/>
          </p:nvPr>
        </p:nvSpPr>
        <p:spPr>
          <a:xfrm>
            <a:off x="6515280" y="609480"/>
            <a:ext cx="1942920" cy="548604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96" name="PlaceHolder 2"/>
          <p:cNvSpPr>
            <a:spLocks noGrp="1"/>
          </p:cNvSpPr>
          <p:nvPr>
            <p:ph type="body"/>
          </p:nvPr>
        </p:nvSpPr>
        <p:spPr>
          <a:xfrm>
            <a:off x="685800" y="609480"/>
            <a:ext cx="5676480" cy="54860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97" name="PlaceHolder 3"/>
          <p:cNvSpPr>
            <a:spLocks noGrp="1"/>
          </p:cNvSpPr>
          <p:nvPr>
            <p:ph type="dt" idx="46"/>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98" name="PlaceHolder 4"/>
          <p:cNvSpPr>
            <a:spLocks noGrp="1"/>
          </p:cNvSpPr>
          <p:nvPr>
            <p:ph type="ftr" idx="47"/>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99" name="PlaceHolder 5"/>
          <p:cNvSpPr>
            <a:spLocks noGrp="1"/>
          </p:cNvSpPr>
          <p:nvPr>
            <p:ph type="sldNum" idx="48"/>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B1DFA8AE-0641-4623-8F73-066EDC8EDFCC}"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9" r:id="rId2"/>
  </p:sldLayoutIdLst>
</p:sldMaster>
</file>

<file path=ppt/slideMasters/slideMaster16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92"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993" name="PlaceHolder 2"/>
          <p:cNvSpPr>
            <a:spLocks noGrp="1"/>
          </p:cNvSpPr>
          <p:nvPr>
            <p:ph type="dt" idx="478"/>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994" name="PlaceHolder 3"/>
          <p:cNvSpPr>
            <a:spLocks noGrp="1"/>
          </p:cNvSpPr>
          <p:nvPr>
            <p:ph type="ftr" idx="479"/>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995" name="PlaceHolder 4"/>
          <p:cNvSpPr>
            <a:spLocks noGrp="1"/>
          </p:cNvSpPr>
          <p:nvPr>
            <p:ph type="sldNum" idx="480"/>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86EC3E95-E85C-4373-8126-A9244C072682}"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67" r:id="rId2"/>
  </p:sldLayoutIdLst>
</p:sldMaster>
</file>

<file path=ppt/slideMasters/slideMaster16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998"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999"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00" name="PlaceHolder 3"/>
          <p:cNvSpPr>
            <a:spLocks noGrp="1"/>
          </p:cNvSpPr>
          <p:nvPr>
            <p:ph type="dt" idx="481"/>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01" name="PlaceHolder 4"/>
          <p:cNvSpPr>
            <a:spLocks noGrp="1"/>
          </p:cNvSpPr>
          <p:nvPr>
            <p:ph type="ftr" idx="482"/>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02" name="PlaceHolder 5"/>
          <p:cNvSpPr>
            <a:spLocks noGrp="1"/>
          </p:cNvSpPr>
          <p:nvPr>
            <p:ph type="sldNum" idx="483"/>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84E02775-9562-47FE-A491-139D45F2D495}"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69" r:id="rId2"/>
  </p:sldLayoutIdLst>
</p:sldMaster>
</file>

<file path=ppt/slideMasters/slideMaster16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03" name="PlaceHolder 1"/>
          <p:cNvSpPr>
            <a:spLocks noGrp="1"/>
          </p:cNvSpPr>
          <p:nvPr>
            <p:ph type="title"/>
          </p:nvPr>
        </p:nvSpPr>
        <p:spPr>
          <a:xfrm>
            <a:off x="6515280" y="609480"/>
            <a:ext cx="1942920" cy="548604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04" name="PlaceHolder 2"/>
          <p:cNvSpPr>
            <a:spLocks noGrp="1"/>
          </p:cNvSpPr>
          <p:nvPr>
            <p:ph type="body"/>
          </p:nvPr>
        </p:nvSpPr>
        <p:spPr>
          <a:xfrm>
            <a:off x="685800" y="609480"/>
            <a:ext cx="5676480" cy="54860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05" name="PlaceHolder 3"/>
          <p:cNvSpPr>
            <a:spLocks noGrp="1"/>
          </p:cNvSpPr>
          <p:nvPr>
            <p:ph type="dt" idx="484"/>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06" name="PlaceHolder 4"/>
          <p:cNvSpPr>
            <a:spLocks noGrp="1"/>
          </p:cNvSpPr>
          <p:nvPr>
            <p:ph type="ftr" idx="485"/>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07" name="PlaceHolder 5"/>
          <p:cNvSpPr>
            <a:spLocks noGrp="1"/>
          </p:cNvSpPr>
          <p:nvPr>
            <p:ph type="sldNum" idx="486"/>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A91AE0E7-81E3-4022-BADF-31B57B55A11F}"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71" r:id="rId2"/>
  </p:sldLayoutIdLst>
</p:sldMaster>
</file>

<file path=ppt/slideMasters/slideMaster16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08"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09"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10" name="PlaceHolder 3"/>
          <p:cNvSpPr>
            <a:spLocks noGrp="1"/>
          </p:cNvSpPr>
          <p:nvPr>
            <p:ph type="dt" idx="487"/>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11" name="PlaceHolder 4"/>
          <p:cNvSpPr>
            <a:spLocks noGrp="1"/>
          </p:cNvSpPr>
          <p:nvPr>
            <p:ph type="ftr" idx="488"/>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12" name="PlaceHolder 5"/>
          <p:cNvSpPr>
            <a:spLocks noGrp="1"/>
          </p:cNvSpPr>
          <p:nvPr>
            <p:ph type="sldNum" idx="489"/>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639E9C62-9840-4733-9D58-F1E3379DB718}"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73" r:id="rId2"/>
  </p:sldLayoutIdLst>
</p:sldMaster>
</file>

<file path=ppt/slideMasters/slideMaster16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15"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1016"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017" name="PlaceHolder 3"/>
          <p:cNvSpPr>
            <a:spLocks noGrp="1"/>
          </p:cNvSpPr>
          <p:nvPr>
            <p:ph type="dt" idx="490"/>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18" name="PlaceHolder 4"/>
          <p:cNvSpPr>
            <a:spLocks noGrp="1"/>
          </p:cNvSpPr>
          <p:nvPr>
            <p:ph type="ftr" idx="491"/>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19" name="PlaceHolder 5"/>
          <p:cNvSpPr>
            <a:spLocks noGrp="1"/>
          </p:cNvSpPr>
          <p:nvPr>
            <p:ph type="sldNum" idx="492"/>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5225ED53-F482-47A2-B0E0-BF6E469F9F90}"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75" r:id="rId2"/>
  </p:sldLayoutIdLst>
</p:sldMaster>
</file>

<file path=ppt/slideMasters/slideMaster16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20"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21" name="PlaceHolder 2"/>
          <p:cNvSpPr>
            <a:spLocks noGrp="1"/>
          </p:cNvSpPr>
          <p:nvPr>
            <p:ph type="body"/>
          </p:nvPr>
        </p:nvSpPr>
        <p:spPr>
          <a:xfrm>
            <a:off x="68580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22" name="PlaceHolder 3"/>
          <p:cNvSpPr>
            <a:spLocks noGrp="1"/>
          </p:cNvSpPr>
          <p:nvPr>
            <p:ph type="body"/>
          </p:nvPr>
        </p:nvSpPr>
        <p:spPr>
          <a:xfrm>
            <a:off x="464832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23" name="PlaceHolder 4"/>
          <p:cNvSpPr>
            <a:spLocks noGrp="1"/>
          </p:cNvSpPr>
          <p:nvPr>
            <p:ph type="dt" idx="493"/>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24" name="PlaceHolder 5"/>
          <p:cNvSpPr>
            <a:spLocks noGrp="1"/>
          </p:cNvSpPr>
          <p:nvPr>
            <p:ph type="ftr" idx="494"/>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25" name="PlaceHolder 6"/>
          <p:cNvSpPr>
            <a:spLocks noGrp="1"/>
          </p:cNvSpPr>
          <p:nvPr>
            <p:ph type="sldNum" idx="495"/>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8BF01251-85D1-4B29-81D0-A53CACD07DD4}"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77" r:id="rId2"/>
  </p:sldLayoutIdLst>
</p:sldMaster>
</file>

<file path=ppt/slideMasters/slideMaster16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29"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30"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031"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32"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033"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34" name="PlaceHolder 6"/>
          <p:cNvSpPr>
            <a:spLocks noGrp="1"/>
          </p:cNvSpPr>
          <p:nvPr>
            <p:ph type="dt" idx="496"/>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35" name="PlaceHolder 7"/>
          <p:cNvSpPr>
            <a:spLocks noGrp="1"/>
          </p:cNvSpPr>
          <p:nvPr>
            <p:ph type="ftr" idx="497"/>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36" name="PlaceHolder 8"/>
          <p:cNvSpPr>
            <a:spLocks noGrp="1"/>
          </p:cNvSpPr>
          <p:nvPr>
            <p:ph type="sldNum" idx="498"/>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D7BB98A1-9496-4A34-BEF3-A38411EA1E55}"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79" r:id="rId2"/>
  </p:sldLayoutIdLst>
</p:sldMaster>
</file>

<file path=ppt/slideMasters/slideMaster16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37"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38" name="PlaceHolder 2"/>
          <p:cNvSpPr>
            <a:spLocks noGrp="1"/>
          </p:cNvSpPr>
          <p:nvPr>
            <p:ph type="dt" idx="499"/>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39" name="PlaceHolder 3"/>
          <p:cNvSpPr>
            <a:spLocks noGrp="1"/>
          </p:cNvSpPr>
          <p:nvPr>
            <p:ph type="ftr" idx="500"/>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40" name="PlaceHolder 4"/>
          <p:cNvSpPr>
            <a:spLocks noGrp="1"/>
          </p:cNvSpPr>
          <p:nvPr>
            <p:ph type="sldNum" idx="501"/>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1BD86891-4EB4-474A-9E77-28DF457E6AA9}"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81" r:id="rId2"/>
  </p:sldLayoutIdLst>
</p:sldMaster>
</file>

<file path=ppt/slideMasters/slideMaster16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42" name="PlaceHolder 1"/>
          <p:cNvSpPr>
            <a:spLocks noGrp="1"/>
          </p:cNvSpPr>
          <p:nvPr>
            <p:ph type="dt" idx="502"/>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43" name="PlaceHolder 2"/>
          <p:cNvSpPr>
            <a:spLocks noGrp="1"/>
          </p:cNvSpPr>
          <p:nvPr>
            <p:ph type="ftr" idx="503"/>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44" name="PlaceHolder 3"/>
          <p:cNvSpPr>
            <a:spLocks noGrp="1"/>
          </p:cNvSpPr>
          <p:nvPr>
            <p:ph type="sldNum" idx="504"/>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6028D3DC-A559-4E86-9724-25C417B5F518}"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
        <p:nvSpPr>
          <p:cNvPr id="1045"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1046"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Times New Roman"/>
              </a:rPr>
              <a:t>Second niveau de plan</a:t>
            </a:r>
            <a:endParaRPr b="0" lang="en-US" sz="2400" spc="-1" strike="noStrike">
              <a:solidFill>
                <a:schemeClr val="dk1"/>
              </a:solidFill>
              <a:latin typeface="Times New Roman"/>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Times New Roman"/>
              </a:rPr>
              <a:t>Troisième niveau de plan</a:t>
            </a:r>
            <a:endParaRPr b="0" lang="en-US" sz="2000" spc="-1" strike="noStrike">
              <a:solidFill>
                <a:schemeClr val="dk1"/>
              </a:solidFill>
              <a:latin typeface="Times New Roman"/>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Times New Roman"/>
              </a:rPr>
              <a:t>Quatrième niveau de plan</a:t>
            </a:r>
            <a:endParaRPr b="0" lang="en-US" sz="2000" spc="-1" strike="noStrike">
              <a:solidFill>
                <a:schemeClr val="dk1"/>
              </a:solidFill>
              <a:latin typeface="Times New Roman"/>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Times New Roman"/>
              </a:rPr>
              <a:t>Cinquième niveau de plan</a:t>
            </a:r>
            <a:endParaRPr b="0" lang="en-US" sz="2000" spc="-1" strike="noStrike">
              <a:solidFill>
                <a:schemeClr val="dk1"/>
              </a:solidFill>
              <a:latin typeface="Times New Roman"/>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Times New Roman"/>
              </a:rPr>
              <a:t>Sixième niveau de plan</a:t>
            </a:r>
            <a:endParaRPr b="0" lang="en-US" sz="2000" spc="-1" strike="noStrike">
              <a:solidFill>
                <a:schemeClr val="dk1"/>
              </a:solidFill>
              <a:latin typeface="Times New Roman"/>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Times New Roman"/>
              </a:rPr>
              <a:t>Septième niveau de plan</a:t>
            </a:r>
            <a:endParaRPr b="0" lang="en-US" sz="2000" spc="-1" strike="noStrike">
              <a:solidFill>
                <a:schemeClr val="dk1"/>
              </a:solidFill>
              <a:latin typeface="Times New Roman"/>
            </a:endParaRPr>
          </a:p>
        </p:txBody>
      </p:sp>
    </p:spTree>
  </p:cSld>
  <p:clrMap bg1="lt1" bg2="lt2" tx1="dk1" tx2="dk2" accent1="accent1" accent2="accent2" accent3="accent3" accent4="accent4" accent5="accent5" accent6="accent6" hlink="hlink" folHlink="folHlink"/>
  <p:sldLayoutIdLst>
    <p:sldLayoutId id="2147483983" r:id="rId2"/>
  </p:sldLayoutIdLst>
</p:sldMaster>
</file>

<file path=ppt/slideMasters/slideMaster16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47"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1048"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49"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1050" name="PlaceHolder 4"/>
          <p:cNvSpPr>
            <a:spLocks noGrp="1"/>
          </p:cNvSpPr>
          <p:nvPr>
            <p:ph type="dt" idx="505"/>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51" name="PlaceHolder 5"/>
          <p:cNvSpPr>
            <a:spLocks noGrp="1"/>
          </p:cNvSpPr>
          <p:nvPr>
            <p:ph type="ftr" idx="506"/>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52" name="PlaceHolder 6"/>
          <p:cNvSpPr>
            <a:spLocks noGrp="1"/>
          </p:cNvSpPr>
          <p:nvPr>
            <p:ph type="sldNum" idx="507"/>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54BA68BC-73FD-4552-A602-E68762B26991}"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85" r:id="rId2"/>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00"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1"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2" name="PlaceHolder 3"/>
          <p:cNvSpPr>
            <a:spLocks noGrp="1"/>
          </p:cNvSpPr>
          <p:nvPr>
            <p:ph type="dt" idx="49"/>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03" name="PlaceHolder 4"/>
          <p:cNvSpPr>
            <a:spLocks noGrp="1"/>
          </p:cNvSpPr>
          <p:nvPr>
            <p:ph type="ftr" idx="50"/>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04" name="PlaceHolder 5"/>
          <p:cNvSpPr>
            <a:spLocks noGrp="1"/>
          </p:cNvSpPr>
          <p:nvPr>
            <p:ph type="sldNum" idx="51"/>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77AAF93E-EA9B-4449-B05F-DE26F9C4872F}"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1" r:id="rId2"/>
  </p:sldLayoutIdLst>
</p:sldMaster>
</file>

<file path=ppt/slideMasters/slideMaster17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53"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1054"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Times New Roman"/>
              </a:rPr>
              <a:t>Second niveau de plan</a:t>
            </a:r>
            <a:endParaRPr b="0" lang="en-US" sz="3200" spc="-1" strike="noStrike">
              <a:solidFill>
                <a:schemeClr val="dk1"/>
              </a:solidFill>
              <a:latin typeface="Times New Roman"/>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Times New Roman"/>
              </a:rPr>
              <a:t>Troisième niveau de plan</a:t>
            </a:r>
            <a:endParaRPr b="0" lang="en-US" sz="3200" spc="-1" strike="noStrike">
              <a:solidFill>
                <a:schemeClr val="dk1"/>
              </a:solidFill>
              <a:latin typeface="Times New Roman"/>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Times New Roman"/>
              </a:rPr>
              <a:t>Quatrième niveau de plan</a:t>
            </a:r>
            <a:endParaRPr b="0" lang="en-US" sz="3200" spc="-1" strike="noStrike">
              <a:solidFill>
                <a:schemeClr val="dk1"/>
              </a:solidFill>
              <a:latin typeface="Times New Roman"/>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Times New Roman"/>
              </a:rPr>
              <a:t>Cinquième niveau de plan</a:t>
            </a:r>
            <a:endParaRPr b="0" lang="en-US" sz="3200" spc="-1" strike="noStrike">
              <a:solidFill>
                <a:schemeClr val="dk1"/>
              </a:solidFill>
              <a:latin typeface="Times New Roman"/>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Times New Roman"/>
              </a:rPr>
              <a:t>Sixième niveau de plan</a:t>
            </a:r>
            <a:endParaRPr b="0" lang="en-US" sz="3200" spc="-1" strike="noStrike">
              <a:solidFill>
                <a:schemeClr val="dk1"/>
              </a:solidFill>
              <a:latin typeface="Times New Roman"/>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Times New Roman"/>
              </a:rPr>
              <a:t>Septième niveau de plan</a:t>
            </a:r>
            <a:endParaRPr b="0" lang="en-US" sz="3200" spc="-1" strike="noStrike">
              <a:solidFill>
                <a:schemeClr val="dk1"/>
              </a:solidFill>
              <a:latin typeface="Times New Roman"/>
            </a:endParaRPr>
          </a:p>
        </p:txBody>
      </p:sp>
      <p:sp>
        <p:nvSpPr>
          <p:cNvPr id="1055"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1056" name="PlaceHolder 4"/>
          <p:cNvSpPr>
            <a:spLocks noGrp="1"/>
          </p:cNvSpPr>
          <p:nvPr>
            <p:ph type="dt" idx="508"/>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914400">
              <a:lnSpc>
                <a:spcPct val="100000"/>
              </a:lnSpc>
              <a:buNone/>
              <a:defRPr b="0" lang="fr-FR" sz="1400" spc="-1" strike="noStrike">
                <a:solidFill>
                  <a:srgbClr val="000000"/>
                </a:solidFill>
                <a:latin typeface="Times New Roman"/>
                <a:ea typeface="MS Gothic"/>
              </a:defRPr>
            </a:lvl1pPr>
          </a:lstStyle>
          <a:p>
            <a:pPr indent="0" defTabSz="91440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ffffff"/>
              </a:solidFill>
              <a:latin typeface="Times New Roman"/>
            </a:endParaRPr>
          </a:p>
        </p:txBody>
      </p:sp>
      <p:sp>
        <p:nvSpPr>
          <p:cNvPr id="1057" name="PlaceHolder 5"/>
          <p:cNvSpPr>
            <a:spLocks noGrp="1"/>
          </p:cNvSpPr>
          <p:nvPr>
            <p:ph type="ftr" idx="509"/>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58" name="PlaceHolder 6"/>
          <p:cNvSpPr>
            <a:spLocks noGrp="1"/>
          </p:cNvSpPr>
          <p:nvPr>
            <p:ph type="sldNum" idx="510"/>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20A189CF-0300-455E-BB35-16D5594572E8}"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87" r:id="rId2"/>
  </p:sldLayoutIdLst>
</p:sldMaster>
</file>

<file path=ppt/slideMasters/slideMaster17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59" name="PlaceHolder 1"/>
          <p:cNvSpPr>
            <a:spLocks noGrp="1"/>
          </p:cNvSpPr>
          <p:nvPr>
            <p:ph type="title"/>
          </p:nvPr>
        </p:nvSpPr>
        <p:spPr>
          <a:xfrm>
            <a:off x="685800" y="2130480"/>
            <a:ext cx="7772040" cy="146952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60" name="PlaceHolder 2"/>
          <p:cNvSpPr>
            <a:spLocks noGrp="1"/>
          </p:cNvSpPr>
          <p:nvPr>
            <p:ph type="dt" idx="511"/>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061" name="PlaceHolder 3"/>
          <p:cNvSpPr>
            <a:spLocks noGrp="1"/>
          </p:cNvSpPr>
          <p:nvPr>
            <p:ph type="ftr" idx="512"/>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62" name="PlaceHolder 4"/>
          <p:cNvSpPr>
            <a:spLocks noGrp="1"/>
          </p:cNvSpPr>
          <p:nvPr>
            <p:ph type="sldNum" idx="513"/>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AAC914FB-758A-47C3-8324-98D29D16019F}"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89" r:id="rId2"/>
  </p:sldLayoutIdLst>
</p:sldMaster>
</file>

<file path=ppt/slideMasters/slideMaster17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65"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66"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67" name="PlaceHolder 3"/>
          <p:cNvSpPr>
            <a:spLocks noGrp="1"/>
          </p:cNvSpPr>
          <p:nvPr>
            <p:ph type="dt" idx="514"/>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068" name="PlaceHolder 4"/>
          <p:cNvSpPr>
            <a:spLocks noGrp="1"/>
          </p:cNvSpPr>
          <p:nvPr>
            <p:ph type="ftr" idx="515"/>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69" name="PlaceHolder 5"/>
          <p:cNvSpPr>
            <a:spLocks noGrp="1"/>
          </p:cNvSpPr>
          <p:nvPr>
            <p:ph type="sldNum" idx="516"/>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B066066E-2C83-4AAD-A754-B51CEA16CF6C}"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91" r:id="rId2"/>
  </p:sldLayoutIdLst>
</p:sldMaster>
</file>

<file path=ppt/slideMasters/slideMaster17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70" name="PlaceHolder 1"/>
          <p:cNvSpPr>
            <a:spLocks noGrp="1"/>
          </p:cNvSpPr>
          <p:nvPr>
            <p:ph type="title"/>
          </p:nvPr>
        </p:nvSpPr>
        <p:spPr>
          <a:xfrm>
            <a:off x="6515280" y="609480"/>
            <a:ext cx="1942920" cy="548604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71" name="PlaceHolder 2"/>
          <p:cNvSpPr>
            <a:spLocks noGrp="1"/>
          </p:cNvSpPr>
          <p:nvPr>
            <p:ph type="body"/>
          </p:nvPr>
        </p:nvSpPr>
        <p:spPr>
          <a:xfrm>
            <a:off x="685800" y="609480"/>
            <a:ext cx="5676480" cy="54860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72" name="PlaceHolder 3"/>
          <p:cNvSpPr>
            <a:spLocks noGrp="1"/>
          </p:cNvSpPr>
          <p:nvPr>
            <p:ph type="dt" idx="517"/>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073" name="PlaceHolder 4"/>
          <p:cNvSpPr>
            <a:spLocks noGrp="1"/>
          </p:cNvSpPr>
          <p:nvPr>
            <p:ph type="ftr" idx="518"/>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74" name="PlaceHolder 5"/>
          <p:cNvSpPr>
            <a:spLocks noGrp="1"/>
          </p:cNvSpPr>
          <p:nvPr>
            <p:ph type="sldNum" idx="519"/>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30819BA9-6ED4-44A1-B163-750F181CA690}"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93" r:id="rId2"/>
  </p:sldLayoutIdLst>
</p:sldMaster>
</file>

<file path=ppt/slideMasters/slideMaster17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75"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76" name="PlaceHolder 2"/>
          <p:cNvSpPr>
            <a:spLocks noGrp="1"/>
          </p:cNvSpPr>
          <p:nvPr>
            <p:ph type="body"/>
          </p:nvPr>
        </p:nvSpPr>
        <p:spPr>
          <a:xfrm>
            <a:off x="685800" y="1981080"/>
            <a:ext cx="3809520" cy="19807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77" name="PlaceHolder 3"/>
          <p:cNvSpPr>
            <a:spLocks noGrp="1"/>
          </p:cNvSpPr>
          <p:nvPr>
            <p:ph type="body"/>
          </p:nvPr>
        </p:nvSpPr>
        <p:spPr>
          <a:xfrm>
            <a:off x="4648320" y="1981080"/>
            <a:ext cx="3809520" cy="19807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78" name="PlaceHolder 4"/>
          <p:cNvSpPr>
            <a:spLocks noGrp="1"/>
          </p:cNvSpPr>
          <p:nvPr>
            <p:ph type="body"/>
          </p:nvPr>
        </p:nvSpPr>
        <p:spPr>
          <a:xfrm>
            <a:off x="685800" y="4114800"/>
            <a:ext cx="3809520" cy="19807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79" name="PlaceHolder 5"/>
          <p:cNvSpPr>
            <a:spLocks noGrp="1"/>
          </p:cNvSpPr>
          <p:nvPr>
            <p:ph type="body"/>
          </p:nvPr>
        </p:nvSpPr>
        <p:spPr>
          <a:xfrm>
            <a:off x="4648320" y="4114800"/>
            <a:ext cx="3809520" cy="19807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80" name="PlaceHolder 6"/>
          <p:cNvSpPr>
            <a:spLocks noGrp="1"/>
          </p:cNvSpPr>
          <p:nvPr>
            <p:ph type="dt" idx="520"/>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081" name="PlaceHolder 7"/>
          <p:cNvSpPr>
            <a:spLocks noGrp="1"/>
          </p:cNvSpPr>
          <p:nvPr>
            <p:ph type="ftr" idx="521"/>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82" name="PlaceHolder 8"/>
          <p:cNvSpPr>
            <a:spLocks noGrp="1"/>
          </p:cNvSpPr>
          <p:nvPr>
            <p:ph type="sldNum" idx="522"/>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3B679F33-E4E9-4501-91F7-0DC322CF1FAB}"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95" r:id="rId2"/>
  </p:sldLayoutIdLst>
</p:sldMaster>
</file>

<file path=ppt/slideMasters/slideMaster17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88" name="PlaceHolder 1"/>
          <p:cNvSpPr>
            <a:spLocks noGrp="1"/>
          </p:cNvSpPr>
          <p:nvPr>
            <p:ph type="body"/>
          </p:nvPr>
        </p:nvSpPr>
        <p:spPr>
          <a:xfrm>
            <a:off x="685800" y="609480"/>
            <a:ext cx="7772040" cy="5486040"/>
          </a:xfrm>
          <a:prstGeom prst="rect">
            <a:avLst/>
          </a:prstGeom>
          <a:noFill/>
          <a:ln w="0">
            <a:noFill/>
          </a:ln>
        </p:spPr>
        <p:txBody>
          <a:bodyPr numCol="1" spcCol="0" lIns="91440" rIns="91440" tIns="45720" bIns="45720" anchor="t">
            <a:noAutofit/>
          </a:bodyPr>
          <a:p>
            <a:pPr indent="0">
              <a:lnSpc>
                <a:spcPct val="100000"/>
              </a:lnSpc>
              <a:buNone/>
            </a:pPr>
            <a:r>
              <a:rPr b="0" lang="fr-FR" sz="4000" spc="-1" strike="noStrike">
                <a:solidFill>
                  <a:srgbClr val="00cc00"/>
                </a:solidFill>
                <a:latin typeface="Times New Roman"/>
              </a:rPr>
              <a:t>Modifiez les styles du texte du masque</a:t>
            </a:r>
            <a:endParaRPr b="0" lang="en-US" sz="4000" spc="-1" strike="noStrike">
              <a:solidFill>
                <a:schemeClr val="dk1"/>
              </a:solidFill>
              <a:latin typeface="Times New Roman"/>
            </a:endParaRPr>
          </a:p>
          <a:p>
            <a:pPr marL="457200" indent="0">
              <a:lnSpc>
                <a:spcPct val="100000"/>
              </a:lnSpc>
              <a:buNone/>
            </a:pPr>
            <a:r>
              <a:rPr b="0" lang="fr-FR" sz="4000" spc="-1" strike="noStrike">
                <a:solidFill>
                  <a:srgbClr val="00cc00"/>
                </a:solidFill>
                <a:latin typeface="Times New Roman"/>
              </a:rPr>
              <a:t>Deuxième niveau</a:t>
            </a:r>
            <a:endParaRPr b="0" lang="en-US" sz="4000" spc="-1" strike="noStrike">
              <a:solidFill>
                <a:schemeClr val="dk1"/>
              </a:solidFill>
              <a:latin typeface="Times New Roman"/>
            </a:endParaRPr>
          </a:p>
          <a:p>
            <a:pPr marL="914400" indent="0">
              <a:lnSpc>
                <a:spcPct val="100000"/>
              </a:lnSpc>
              <a:buNone/>
            </a:pPr>
            <a:r>
              <a:rPr b="0" lang="fr-FR" sz="4000" spc="-1" strike="noStrike">
                <a:solidFill>
                  <a:srgbClr val="00cc00"/>
                </a:solidFill>
                <a:latin typeface="Times New Roman"/>
              </a:rPr>
              <a:t>Troisième niveau</a:t>
            </a:r>
            <a:endParaRPr b="0" lang="en-US" sz="4000" spc="-1" strike="noStrike">
              <a:solidFill>
                <a:schemeClr val="dk1"/>
              </a:solidFill>
              <a:latin typeface="Times New Roman"/>
            </a:endParaRPr>
          </a:p>
          <a:p>
            <a:pPr marL="1371600" indent="0">
              <a:lnSpc>
                <a:spcPct val="100000"/>
              </a:lnSpc>
              <a:buNone/>
            </a:pPr>
            <a:r>
              <a:rPr b="0" lang="fr-FR" sz="4000" spc="-1" strike="noStrike">
                <a:solidFill>
                  <a:srgbClr val="00cc00"/>
                </a:solidFill>
                <a:latin typeface="Times New Roman"/>
              </a:rPr>
              <a:t>Quatrième niveau</a:t>
            </a:r>
            <a:endParaRPr b="0" lang="en-US" sz="4000" spc="-1" strike="noStrike">
              <a:solidFill>
                <a:schemeClr val="dk1"/>
              </a:solidFill>
              <a:latin typeface="Times New Roman"/>
            </a:endParaRPr>
          </a:p>
          <a:p>
            <a:pPr marL="1828800" indent="0">
              <a:lnSpc>
                <a:spcPct val="100000"/>
              </a:lnSpc>
              <a:buNone/>
            </a:pPr>
            <a:r>
              <a:rPr b="0" lang="fr-FR" sz="4000" spc="-1" strike="noStrike">
                <a:solidFill>
                  <a:srgbClr val="00cc00"/>
                </a:solidFill>
                <a:latin typeface="Times New Roman"/>
              </a:rPr>
              <a:t>Cinquième niveau</a:t>
            </a:r>
            <a:endParaRPr b="0" lang="en-US" sz="4000" spc="-1" strike="noStrike">
              <a:solidFill>
                <a:schemeClr val="dk1"/>
              </a:solidFill>
              <a:latin typeface="Times New Roman"/>
            </a:endParaRPr>
          </a:p>
        </p:txBody>
      </p:sp>
      <p:sp>
        <p:nvSpPr>
          <p:cNvPr id="1089" name="PlaceHolder 2"/>
          <p:cNvSpPr>
            <a:spLocks noGrp="1"/>
          </p:cNvSpPr>
          <p:nvPr>
            <p:ph type="dt" idx="523"/>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090" name="PlaceHolder 3"/>
          <p:cNvSpPr>
            <a:spLocks noGrp="1"/>
          </p:cNvSpPr>
          <p:nvPr>
            <p:ph type="ftr" idx="524"/>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91" name="PlaceHolder 4"/>
          <p:cNvSpPr>
            <a:spLocks noGrp="1"/>
          </p:cNvSpPr>
          <p:nvPr>
            <p:ph type="sldNum" idx="525"/>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2B8D026C-9ECE-429D-98D1-C1F78289FAA1}"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97" r:id="rId2"/>
  </p:sldLayoutIdLst>
</p:sldMaster>
</file>

<file path=ppt/slideMasters/slideMaster17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92"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93" name="PlaceHolder 2"/>
          <p:cNvSpPr>
            <a:spLocks noGrp="1"/>
          </p:cNvSpPr>
          <p:nvPr>
            <p:ph type="dt" idx="526"/>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094" name="PlaceHolder 3"/>
          <p:cNvSpPr>
            <a:spLocks noGrp="1"/>
          </p:cNvSpPr>
          <p:nvPr>
            <p:ph type="ftr" idx="527"/>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95" name="PlaceHolder 4"/>
          <p:cNvSpPr>
            <a:spLocks noGrp="1"/>
          </p:cNvSpPr>
          <p:nvPr>
            <p:ph type="sldNum" idx="528"/>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356BEEB8-9505-40F5-A0D5-1D43DF854C88}"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99" r:id="rId2"/>
  </p:sldLayoutIdLst>
</p:sldMaster>
</file>

<file path=ppt/slideMasters/slideMaster17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96"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097"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098" name="PlaceHolder 3"/>
          <p:cNvSpPr>
            <a:spLocks noGrp="1"/>
          </p:cNvSpPr>
          <p:nvPr>
            <p:ph type="dt" idx="529"/>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099" name="PlaceHolder 4"/>
          <p:cNvSpPr>
            <a:spLocks noGrp="1"/>
          </p:cNvSpPr>
          <p:nvPr>
            <p:ph type="ftr" idx="530"/>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00" name="PlaceHolder 5"/>
          <p:cNvSpPr>
            <a:spLocks noGrp="1"/>
          </p:cNvSpPr>
          <p:nvPr>
            <p:ph type="sldNum" idx="531"/>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808DC377-FB52-4ED6-B60C-C6921E506656}"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01" r:id="rId2"/>
  </p:sldLayoutIdLst>
</p:sldMaster>
</file>

<file path=ppt/slideMasters/slideMaster17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03" name="PlaceHolder 1"/>
          <p:cNvSpPr>
            <a:spLocks noGrp="1"/>
          </p:cNvSpPr>
          <p:nvPr>
            <p:ph type="title"/>
          </p:nvPr>
        </p:nvSpPr>
        <p:spPr>
          <a:xfrm>
            <a:off x="722160" y="4406760"/>
            <a:ext cx="7772040" cy="1361880"/>
          </a:xfrm>
          <a:prstGeom prst="rect">
            <a:avLst/>
          </a:prstGeom>
          <a:noFill/>
          <a:ln w="0">
            <a:noFill/>
          </a:ln>
        </p:spPr>
        <p:txBody>
          <a:bodyPr numCol="1" spcCol="0" lIns="91440" rIns="91440" tIns="45720" bIns="45720" anchor="t">
            <a:noAutofit/>
          </a:bodyPr>
          <a:p>
            <a:pPr indent="0">
              <a:lnSpc>
                <a:spcPct val="100000"/>
              </a:lnSpc>
              <a:buNone/>
            </a:pPr>
            <a:r>
              <a:rPr b="1" lang="fr-FR" sz="4000" spc="-1" strike="noStrike" cap="all">
                <a:solidFill>
                  <a:schemeClr val="dk2"/>
                </a:solidFill>
                <a:latin typeface="Times New Roman"/>
              </a:rPr>
              <a:t>Modifiez le style du titre</a:t>
            </a:r>
            <a:endParaRPr b="0" lang="en-US" sz="4000" spc="-1" strike="noStrike">
              <a:solidFill>
                <a:srgbClr val="00cc00"/>
              </a:solidFill>
              <a:latin typeface="Times New Roman"/>
            </a:endParaRPr>
          </a:p>
        </p:txBody>
      </p:sp>
      <p:sp>
        <p:nvSpPr>
          <p:cNvPr id="1104" name="PlaceHolder 2"/>
          <p:cNvSpPr>
            <a:spLocks noGrp="1"/>
          </p:cNvSpPr>
          <p:nvPr>
            <p:ph type="body"/>
          </p:nvPr>
        </p:nvSpPr>
        <p:spPr>
          <a:xfrm>
            <a:off x="722160" y="2906640"/>
            <a:ext cx="7772040" cy="1499760"/>
          </a:xfrm>
          <a:prstGeom prst="rect">
            <a:avLst/>
          </a:prstGeom>
          <a:noFill/>
          <a:ln w="0">
            <a:noFill/>
          </a:ln>
        </p:spPr>
        <p:txBody>
          <a:bodyPr numCol="1" spcCol="0" lIns="91440" rIns="91440" tIns="45720" bIns="45720" anchor="b">
            <a:noAutofit/>
          </a:bodyPr>
          <a:p>
            <a:pPr indent="0">
              <a:lnSpc>
                <a:spcPct val="100000"/>
              </a:lnSpc>
              <a:spcBef>
                <a:spcPts val="400"/>
              </a:spcBef>
              <a:buNone/>
              <a:tabLst>
                <a:tab algn="l" pos="0"/>
              </a:tabLst>
            </a:pPr>
            <a:r>
              <a:rPr b="0" lang="fr-FR" sz="2000" spc="-1" strike="noStrike">
                <a:solidFill>
                  <a:schemeClr val="dk1"/>
                </a:solidFill>
                <a:latin typeface="Times New Roman"/>
              </a:rPr>
              <a:t>Modifiez les styles du texte du masque</a:t>
            </a:r>
            <a:endParaRPr b="0" lang="en-US" sz="2000" spc="-1" strike="noStrike">
              <a:solidFill>
                <a:schemeClr val="dk1"/>
              </a:solidFill>
              <a:latin typeface="Times New Roman"/>
            </a:endParaRPr>
          </a:p>
        </p:txBody>
      </p:sp>
      <p:sp>
        <p:nvSpPr>
          <p:cNvPr id="1105" name="PlaceHolder 3"/>
          <p:cNvSpPr>
            <a:spLocks noGrp="1"/>
          </p:cNvSpPr>
          <p:nvPr>
            <p:ph type="dt" idx="532"/>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106" name="PlaceHolder 4"/>
          <p:cNvSpPr>
            <a:spLocks noGrp="1"/>
          </p:cNvSpPr>
          <p:nvPr>
            <p:ph type="ftr" idx="533"/>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07" name="PlaceHolder 5"/>
          <p:cNvSpPr>
            <a:spLocks noGrp="1"/>
          </p:cNvSpPr>
          <p:nvPr>
            <p:ph type="sldNum" idx="534"/>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7309A960-96BA-4788-851E-3331356FACF2}"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03" r:id="rId2"/>
  </p:sldLayoutIdLst>
</p:sldMaster>
</file>

<file path=ppt/slideMasters/slideMaster17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08"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09" name="PlaceHolder 2"/>
          <p:cNvSpPr>
            <a:spLocks noGrp="1"/>
          </p:cNvSpPr>
          <p:nvPr>
            <p:ph type="body"/>
          </p:nvPr>
        </p:nvSpPr>
        <p:spPr>
          <a:xfrm>
            <a:off x="68580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561"/>
              </a:spcBef>
              <a:buClr>
                <a:srgbClr val="000000"/>
              </a:buClr>
              <a:buFont typeface="Symbol" charset="2"/>
              <a:buChar char=""/>
            </a:pPr>
            <a:r>
              <a:rPr b="0" lang="fr-FR" sz="2800" spc="-1" strike="noStrike">
                <a:solidFill>
                  <a:schemeClr val="dk1"/>
                </a:solidFill>
                <a:latin typeface="Times New Roman"/>
              </a:rPr>
              <a:t>Modifiez les styles du texte du masque</a:t>
            </a:r>
            <a:endParaRPr b="0" lang="en-US" sz="2800" spc="-1" strike="noStrike">
              <a:solidFill>
                <a:schemeClr val="dk1"/>
              </a:solidFill>
              <a:latin typeface="Times New Roman"/>
            </a:endParaRPr>
          </a:p>
          <a:p>
            <a:pPr lvl="1" marL="743040" indent="-285840">
              <a:lnSpc>
                <a:spcPct val="100000"/>
              </a:lnSpc>
              <a:spcBef>
                <a:spcPts val="479"/>
              </a:spcBef>
              <a:buClr>
                <a:srgbClr val="000000"/>
              </a:buClr>
              <a:buFont typeface="Symbol" charset="2"/>
              <a:buChar char=""/>
            </a:pPr>
            <a:r>
              <a:rPr b="0" lang="fr-FR" sz="2400" spc="-1" strike="noStrike">
                <a:solidFill>
                  <a:schemeClr val="dk1"/>
                </a:solidFill>
                <a:latin typeface="Times New Roman"/>
              </a:rPr>
              <a:t>Deuxième niveau</a:t>
            </a:r>
            <a:endParaRPr b="0" lang="en-US" sz="2400" spc="-1" strike="noStrike">
              <a:solidFill>
                <a:schemeClr val="dk1"/>
              </a:solidFill>
              <a:latin typeface="Times New Roman"/>
            </a:endParaRPr>
          </a:p>
          <a:p>
            <a:pPr lvl="2" marL="11430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Troisième niveau</a:t>
            </a:r>
            <a:endParaRPr b="0" lang="en-US" sz="2000" spc="-1" strike="noStrike">
              <a:solidFill>
                <a:schemeClr val="dk1"/>
              </a:solidFill>
              <a:latin typeface="Times New Roman"/>
            </a:endParaRPr>
          </a:p>
          <a:p>
            <a:pPr lvl="3" marL="1600200" indent="-228600">
              <a:lnSpc>
                <a:spcPct val="100000"/>
              </a:lnSpc>
              <a:spcBef>
                <a:spcPts val="360"/>
              </a:spcBef>
              <a:buClr>
                <a:srgbClr val="000000"/>
              </a:buClr>
              <a:buFont typeface="Symbol" charset="2"/>
              <a:buChar char=""/>
            </a:pPr>
            <a:r>
              <a:rPr b="0" lang="fr-FR" sz="1800" spc="-1" strike="noStrike">
                <a:solidFill>
                  <a:schemeClr val="dk1"/>
                </a:solidFill>
                <a:latin typeface="Times New Roman"/>
              </a:rPr>
              <a:t>Quatrième niveau</a:t>
            </a:r>
            <a:endParaRPr b="0" lang="en-US" sz="1800" spc="-1" strike="noStrike">
              <a:solidFill>
                <a:schemeClr val="dk1"/>
              </a:solidFill>
              <a:latin typeface="Times New Roman"/>
            </a:endParaRPr>
          </a:p>
          <a:p>
            <a:pPr lvl="4" marL="2057400" indent="-228600">
              <a:lnSpc>
                <a:spcPct val="100000"/>
              </a:lnSpc>
              <a:spcBef>
                <a:spcPts val="360"/>
              </a:spcBef>
              <a:buClr>
                <a:srgbClr val="000000"/>
              </a:buClr>
              <a:buFont typeface="OpenSymbol"/>
              <a:buChar char="»"/>
            </a:pPr>
            <a:r>
              <a:rPr b="0" lang="fr-FR" sz="1800" spc="-1" strike="noStrike">
                <a:solidFill>
                  <a:schemeClr val="dk1"/>
                </a:solidFill>
                <a:latin typeface="Times New Roman"/>
              </a:rPr>
              <a:t>Cinquième niveau</a:t>
            </a:r>
            <a:endParaRPr b="0" lang="en-US" sz="1800" spc="-1" strike="noStrike">
              <a:solidFill>
                <a:schemeClr val="dk1"/>
              </a:solidFill>
              <a:latin typeface="Times New Roman"/>
            </a:endParaRPr>
          </a:p>
        </p:txBody>
      </p:sp>
      <p:sp>
        <p:nvSpPr>
          <p:cNvPr id="1110" name="PlaceHolder 3"/>
          <p:cNvSpPr>
            <a:spLocks noGrp="1"/>
          </p:cNvSpPr>
          <p:nvPr>
            <p:ph type="body"/>
          </p:nvPr>
        </p:nvSpPr>
        <p:spPr>
          <a:xfrm>
            <a:off x="464832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561"/>
              </a:spcBef>
              <a:buClr>
                <a:srgbClr val="000000"/>
              </a:buClr>
              <a:buFont typeface="Symbol" charset="2"/>
              <a:buChar char=""/>
            </a:pPr>
            <a:r>
              <a:rPr b="0" lang="fr-FR" sz="2800" spc="-1" strike="noStrike">
                <a:solidFill>
                  <a:schemeClr val="dk1"/>
                </a:solidFill>
                <a:latin typeface="Times New Roman"/>
              </a:rPr>
              <a:t>Modifiez les styles du texte du masque</a:t>
            </a:r>
            <a:endParaRPr b="0" lang="en-US" sz="2800" spc="-1" strike="noStrike">
              <a:solidFill>
                <a:schemeClr val="dk1"/>
              </a:solidFill>
              <a:latin typeface="Times New Roman"/>
            </a:endParaRPr>
          </a:p>
          <a:p>
            <a:pPr lvl="1" marL="743040" indent="-285840">
              <a:lnSpc>
                <a:spcPct val="100000"/>
              </a:lnSpc>
              <a:spcBef>
                <a:spcPts val="479"/>
              </a:spcBef>
              <a:buClr>
                <a:srgbClr val="000000"/>
              </a:buClr>
              <a:buFont typeface="Symbol" charset="2"/>
              <a:buChar char=""/>
            </a:pPr>
            <a:r>
              <a:rPr b="0" lang="fr-FR" sz="2400" spc="-1" strike="noStrike">
                <a:solidFill>
                  <a:schemeClr val="dk1"/>
                </a:solidFill>
                <a:latin typeface="Times New Roman"/>
              </a:rPr>
              <a:t>Deuxième niveau</a:t>
            </a:r>
            <a:endParaRPr b="0" lang="en-US" sz="2400" spc="-1" strike="noStrike">
              <a:solidFill>
                <a:schemeClr val="dk1"/>
              </a:solidFill>
              <a:latin typeface="Times New Roman"/>
            </a:endParaRPr>
          </a:p>
          <a:p>
            <a:pPr lvl="2" marL="11430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Troisième niveau</a:t>
            </a:r>
            <a:endParaRPr b="0" lang="en-US" sz="2000" spc="-1" strike="noStrike">
              <a:solidFill>
                <a:schemeClr val="dk1"/>
              </a:solidFill>
              <a:latin typeface="Times New Roman"/>
            </a:endParaRPr>
          </a:p>
          <a:p>
            <a:pPr lvl="3" marL="1600200" indent="-228600">
              <a:lnSpc>
                <a:spcPct val="100000"/>
              </a:lnSpc>
              <a:spcBef>
                <a:spcPts val="360"/>
              </a:spcBef>
              <a:buClr>
                <a:srgbClr val="000000"/>
              </a:buClr>
              <a:buFont typeface="Symbol" charset="2"/>
              <a:buChar char=""/>
            </a:pPr>
            <a:r>
              <a:rPr b="0" lang="fr-FR" sz="1800" spc="-1" strike="noStrike">
                <a:solidFill>
                  <a:schemeClr val="dk1"/>
                </a:solidFill>
                <a:latin typeface="Times New Roman"/>
              </a:rPr>
              <a:t>Quatrième niveau</a:t>
            </a:r>
            <a:endParaRPr b="0" lang="en-US" sz="1800" spc="-1" strike="noStrike">
              <a:solidFill>
                <a:schemeClr val="dk1"/>
              </a:solidFill>
              <a:latin typeface="Times New Roman"/>
            </a:endParaRPr>
          </a:p>
          <a:p>
            <a:pPr lvl="4" marL="2057400" indent="-228600">
              <a:lnSpc>
                <a:spcPct val="100000"/>
              </a:lnSpc>
              <a:spcBef>
                <a:spcPts val="360"/>
              </a:spcBef>
              <a:buClr>
                <a:srgbClr val="000000"/>
              </a:buClr>
              <a:buFont typeface="OpenSymbol"/>
              <a:buChar char="»"/>
            </a:pPr>
            <a:r>
              <a:rPr b="0" lang="fr-FR" sz="1800" spc="-1" strike="noStrike">
                <a:solidFill>
                  <a:schemeClr val="dk1"/>
                </a:solidFill>
                <a:latin typeface="Times New Roman"/>
              </a:rPr>
              <a:t>Cinquième niveau</a:t>
            </a:r>
            <a:endParaRPr b="0" lang="en-US" sz="1800" spc="-1" strike="noStrike">
              <a:solidFill>
                <a:schemeClr val="dk1"/>
              </a:solidFill>
              <a:latin typeface="Times New Roman"/>
            </a:endParaRPr>
          </a:p>
        </p:txBody>
      </p:sp>
      <p:sp>
        <p:nvSpPr>
          <p:cNvPr id="1111" name="PlaceHolder 4"/>
          <p:cNvSpPr>
            <a:spLocks noGrp="1"/>
          </p:cNvSpPr>
          <p:nvPr>
            <p:ph type="dt" idx="535"/>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112" name="PlaceHolder 5"/>
          <p:cNvSpPr>
            <a:spLocks noGrp="1"/>
          </p:cNvSpPr>
          <p:nvPr>
            <p:ph type="ftr" idx="536"/>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13" name="PlaceHolder 6"/>
          <p:cNvSpPr>
            <a:spLocks noGrp="1"/>
          </p:cNvSpPr>
          <p:nvPr>
            <p:ph type="sldNum" idx="537"/>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AD43C15C-5D60-409C-93B7-FE6D8B8CF7BB}"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05" r:id="rId2"/>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07"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108"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09" name="PlaceHolder 3"/>
          <p:cNvSpPr>
            <a:spLocks noGrp="1"/>
          </p:cNvSpPr>
          <p:nvPr>
            <p:ph type="dt" idx="52"/>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10" name="PlaceHolder 4"/>
          <p:cNvSpPr>
            <a:spLocks noGrp="1"/>
          </p:cNvSpPr>
          <p:nvPr>
            <p:ph type="ftr" idx="53"/>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11" name="PlaceHolder 5"/>
          <p:cNvSpPr>
            <a:spLocks noGrp="1"/>
          </p:cNvSpPr>
          <p:nvPr>
            <p:ph type="sldNum" idx="54"/>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B30E4BD2-4D5B-41ED-B14D-0D34B16AF388}"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3" r:id="rId2"/>
  </p:sldLayoutIdLst>
</p:sldMaster>
</file>

<file path=ppt/slideMasters/slideMaster18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17"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18" name="PlaceHolder 2"/>
          <p:cNvSpPr>
            <a:spLocks noGrp="1"/>
          </p:cNvSpPr>
          <p:nvPr>
            <p:ph type="body"/>
          </p:nvPr>
        </p:nvSpPr>
        <p:spPr>
          <a:xfrm>
            <a:off x="457200" y="1535040"/>
            <a:ext cx="4039920" cy="63936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119" name="PlaceHolder 3"/>
          <p:cNvSpPr>
            <a:spLocks noGrp="1"/>
          </p:cNvSpPr>
          <p:nvPr>
            <p:ph type="body"/>
          </p:nvPr>
        </p:nvSpPr>
        <p:spPr>
          <a:xfrm>
            <a:off x="457200" y="2174760"/>
            <a:ext cx="4039920" cy="3951000"/>
          </a:xfrm>
          <a:prstGeom prst="rect">
            <a:avLst/>
          </a:prstGeom>
          <a:noFill/>
          <a:ln w="0">
            <a:noFill/>
          </a:ln>
        </p:spPr>
        <p:txBody>
          <a:bodyPr numCol="1" spcCol="0" lIns="91440" rIns="91440" tIns="45720" bIns="45720" anchor="t">
            <a:noAutofit/>
          </a:bodyPr>
          <a:p>
            <a:pPr marL="343080" indent="-343080">
              <a:lnSpc>
                <a:spcPct val="100000"/>
              </a:lnSpc>
              <a:spcBef>
                <a:spcPts val="479"/>
              </a:spcBef>
              <a:buClr>
                <a:srgbClr val="000000"/>
              </a:buClr>
              <a:buFont typeface="Symbol" charset="2"/>
              <a:buChar char=""/>
            </a:pPr>
            <a:r>
              <a:rPr b="0"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a:p>
            <a:pPr lvl="1" marL="743040" indent="-285840">
              <a:lnSpc>
                <a:spcPct val="100000"/>
              </a:lnSpc>
              <a:spcBef>
                <a:spcPts val="400"/>
              </a:spcBef>
              <a:buClr>
                <a:srgbClr val="000000"/>
              </a:buClr>
              <a:buFont typeface="Symbol" charset="2"/>
              <a:buChar char=""/>
            </a:pPr>
            <a:r>
              <a:rPr b="0" lang="fr-FR" sz="2000" spc="-1" strike="noStrike">
                <a:solidFill>
                  <a:schemeClr val="dk1"/>
                </a:solidFill>
                <a:latin typeface="Times New Roman"/>
              </a:rPr>
              <a:t>Deuxième niveau</a:t>
            </a:r>
            <a:endParaRPr b="0" lang="en-US" sz="2000" spc="-1" strike="noStrike">
              <a:solidFill>
                <a:schemeClr val="dk1"/>
              </a:solidFill>
              <a:latin typeface="Times New Roman"/>
            </a:endParaRPr>
          </a:p>
          <a:p>
            <a:pPr lvl="2" marL="1143000" indent="-228600">
              <a:lnSpc>
                <a:spcPct val="100000"/>
              </a:lnSpc>
              <a:spcBef>
                <a:spcPts val="360"/>
              </a:spcBef>
              <a:buClr>
                <a:srgbClr val="000000"/>
              </a:buClr>
              <a:buFont typeface="Symbol" charset="2"/>
              <a:buChar char=""/>
            </a:pPr>
            <a:r>
              <a:rPr b="0" lang="fr-FR" sz="1800" spc="-1" strike="noStrike">
                <a:solidFill>
                  <a:schemeClr val="dk1"/>
                </a:solidFill>
                <a:latin typeface="Times New Roman"/>
              </a:rPr>
              <a:t>Troisième niveau</a:t>
            </a:r>
            <a:endParaRPr b="0" lang="en-US" sz="1800" spc="-1" strike="noStrike">
              <a:solidFill>
                <a:schemeClr val="dk1"/>
              </a:solidFill>
              <a:latin typeface="Times New Roman"/>
            </a:endParaRPr>
          </a:p>
          <a:p>
            <a:pPr lvl="3" marL="1600200" indent="-228600">
              <a:lnSpc>
                <a:spcPct val="100000"/>
              </a:lnSpc>
              <a:spcBef>
                <a:spcPts val="320"/>
              </a:spcBef>
              <a:buClr>
                <a:srgbClr val="000000"/>
              </a:buClr>
              <a:buFont typeface="Symbol" charset="2"/>
              <a:buChar char=""/>
            </a:pPr>
            <a:r>
              <a:rPr b="0" lang="fr-FR" sz="1600" spc="-1" strike="noStrike">
                <a:solidFill>
                  <a:schemeClr val="dk1"/>
                </a:solidFill>
                <a:latin typeface="Times New Roman"/>
              </a:rPr>
              <a:t>Quatrième niveau</a:t>
            </a:r>
            <a:endParaRPr b="0" lang="en-US" sz="1600" spc="-1" strike="noStrike">
              <a:solidFill>
                <a:schemeClr val="dk1"/>
              </a:solidFill>
              <a:latin typeface="Times New Roman"/>
            </a:endParaRPr>
          </a:p>
          <a:p>
            <a:pPr lvl="4" marL="2057400" indent="-228600">
              <a:lnSpc>
                <a:spcPct val="100000"/>
              </a:lnSpc>
              <a:spcBef>
                <a:spcPts val="320"/>
              </a:spcBef>
              <a:buClr>
                <a:srgbClr val="000000"/>
              </a:buClr>
              <a:buFont typeface="OpenSymbol"/>
              <a:buChar char="»"/>
            </a:pPr>
            <a:r>
              <a:rPr b="0" lang="fr-FR" sz="1600" spc="-1" strike="noStrike">
                <a:solidFill>
                  <a:schemeClr val="dk1"/>
                </a:solidFill>
                <a:latin typeface="Times New Roman"/>
              </a:rPr>
              <a:t>Cinquième niveau</a:t>
            </a:r>
            <a:endParaRPr b="0" lang="en-US" sz="1600" spc="-1" strike="noStrike">
              <a:solidFill>
                <a:schemeClr val="dk1"/>
              </a:solidFill>
              <a:latin typeface="Times New Roman"/>
            </a:endParaRPr>
          </a:p>
        </p:txBody>
      </p:sp>
      <p:sp>
        <p:nvSpPr>
          <p:cNvPr id="1120" name="PlaceHolder 4"/>
          <p:cNvSpPr>
            <a:spLocks noGrp="1"/>
          </p:cNvSpPr>
          <p:nvPr>
            <p:ph type="body"/>
          </p:nvPr>
        </p:nvSpPr>
        <p:spPr>
          <a:xfrm>
            <a:off x="4645080" y="1535040"/>
            <a:ext cx="4041360" cy="63936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121" name="PlaceHolder 5"/>
          <p:cNvSpPr>
            <a:spLocks noGrp="1"/>
          </p:cNvSpPr>
          <p:nvPr>
            <p:ph type="body"/>
          </p:nvPr>
        </p:nvSpPr>
        <p:spPr>
          <a:xfrm>
            <a:off x="4645080" y="2174760"/>
            <a:ext cx="4041360" cy="3951000"/>
          </a:xfrm>
          <a:prstGeom prst="rect">
            <a:avLst/>
          </a:prstGeom>
          <a:noFill/>
          <a:ln w="0">
            <a:noFill/>
          </a:ln>
        </p:spPr>
        <p:txBody>
          <a:bodyPr numCol="1" spcCol="0" lIns="91440" rIns="91440" tIns="45720" bIns="45720" anchor="t">
            <a:noAutofit/>
          </a:bodyPr>
          <a:p>
            <a:pPr marL="343080" indent="-343080">
              <a:lnSpc>
                <a:spcPct val="100000"/>
              </a:lnSpc>
              <a:spcBef>
                <a:spcPts val="479"/>
              </a:spcBef>
              <a:buClr>
                <a:srgbClr val="000000"/>
              </a:buClr>
              <a:buFont typeface="Symbol" charset="2"/>
              <a:buChar char=""/>
            </a:pPr>
            <a:r>
              <a:rPr b="0"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a:p>
            <a:pPr lvl="1" marL="743040" indent="-285840">
              <a:lnSpc>
                <a:spcPct val="100000"/>
              </a:lnSpc>
              <a:spcBef>
                <a:spcPts val="400"/>
              </a:spcBef>
              <a:buClr>
                <a:srgbClr val="000000"/>
              </a:buClr>
              <a:buFont typeface="Symbol" charset="2"/>
              <a:buChar char=""/>
            </a:pPr>
            <a:r>
              <a:rPr b="0" lang="fr-FR" sz="2000" spc="-1" strike="noStrike">
                <a:solidFill>
                  <a:schemeClr val="dk1"/>
                </a:solidFill>
                <a:latin typeface="Times New Roman"/>
              </a:rPr>
              <a:t>Deuxième niveau</a:t>
            </a:r>
            <a:endParaRPr b="0" lang="en-US" sz="2000" spc="-1" strike="noStrike">
              <a:solidFill>
                <a:schemeClr val="dk1"/>
              </a:solidFill>
              <a:latin typeface="Times New Roman"/>
            </a:endParaRPr>
          </a:p>
          <a:p>
            <a:pPr lvl="2" marL="1143000" indent="-228600">
              <a:lnSpc>
                <a:spcPct val="100000"/>
              </a:lnSpc>
              <a:spcBef>
                <a:spcPts val="360"/>
              </a:spcBef>
              <a:buClr>
                <a:srgbClr val="000000"/>
              </a:buClr>
              <a:buFont typeface="Symbol" charset="2"/>
              <a:buChar char=""/>
            </a:pPr>
            <a:r>
              <a:rPr b="0" lang="fr-FR" sz="1800" spc="-1" strike="noStrike">
                <a:solidFill>
                  <a:schemeClr val="dk1"/>
                </a:solidFill>
                <a:latin typeface="Times New Roman"/>
              </a:rPr>
              <a:t>Troisième niveau</a:t>
            </a:r>
            <a:endParaRPr b="0" lang="en-US" sz="1800" spc="-1" strike="noStrike">
              <a:solidFill>
                <a:schemeClr val="dk1"/>
              </a:solidFill>
              <a:latin typeface="Times New Roman"/>
            </a:endParaRPr>
          </a:p>
          <a:p>
            <a:pPr lvl="3" marL="1600200" indent="-228600">
              <a:lnSpc>
                <a:spcPct val="100000"/>
              </a:lnSpc>
              <a:spcBef>
                <a:spcPts val="320"/>
              </a:spcBef>
              <a:buClr>
                <a:srgbClr val="000000"/>
              </a:buClr>
              <a:buFont typeface="Symbol" charset="2"/>
              <a:buChar char=""/>
            </a:pPr>
            <a:r>
              <a:rPr b="0" lang="fr-FR" sz="1600" spc="-1" strike="noStrike">
                <a:solidFill>
                  <a:schemeClr val="dk1"/>
                </a:solidFill>
                <a:latin typeface="Times New Roman"/>
              </a:rPr>
              <a:t>Quatrième niveau</a:t>
            </a:r>
            <a:endParaRPr b="0" lang="en-US" sz="1600" spc="-1" strike="noStrike">
              <a:solidFill>
                <a:schemeClr val="dk1"/>
              </a:solidFill>
              <a:latin typeface="Times New Roman"/>
            </a:endParaRPr>
          </a:p>
          <a:p>
            <a:pPr lvl="4" marL="2057400" indent="-228600">
              <a:lnSpc>
                <a:spcPct val="100000"/>
              </a:lnSpc>
              <a:spcBef>
                <a:spcPts val="320"/>
              </a:spcBef>
              <a:buClr>
                <a:srgbClr val="000000"/>
              </a:buClr>
              <a:buFont typeface="OpenSymbol"/>
              <a:buChar char="»"/>
            </a:pPr>
            <a:r>
              <a:rPr b="0" lang="fr-FR" sz="1600" spc="-1" strike="noStrike">
                <a:solidFill>
                  <a:schemeClr val="dk1"/>
                </a:solidFill>
                <a:latin typeface="Times New Roman"/>
              </a:rPr>
              <a:t>Cinquième niveau</a:t>
            </a:r>
            <a:endParaRPr b="0" lang="en-US" sz="1600" spc="-1" strike="noStrike">
              <a:solidFill>
                <a:schemeClr val="dk1"/>
              </a:solidFill>
              <a:latin typeface="Times New Roman"/>
            </a:endParaRPr>
          </a:p>
        </p:txBody>
      </p:sp>
      <p:sp>
        <p:nvSpPr>
          <p:cNvPr id="1122" name="PlaceHolder 6"/>
          <p:cNvSpPr>
            <a:spLocks noGrp="1"/>
          </p:cNvSpPr>
          <p:nvPr>
            <p:ph type="dt" idx="538"/>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123" name="PlaceHolder 7"/>
          <p:cNvSpPr>
            <a:spLocks noGrp="1"/>
          </p:cNvSpPr>
          <p:nvPr>
            <p:ph type="ftr" idx="539"/>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24" name="PlaceHolder 8"/>
          <p:cNvSpPr>
            <a:spLocks noGrp="1"/>
          </p:cNvSpPr>
          <p:nvPr>
            <p:ph type="sldNum" idx="540"/>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FE0C8884-C22D-40AC-BB62-DF385533EB10}"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07" r:id="rId2"/>
  </p:sldLayoutIdLst>
</p:sldMaster>
</file>

<file path=ppt/slideMasters/slideMaster18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25"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26" name="PlaceHolder 2"/>
          <p:cNvSpPr>
            <a:spLocks noGrp="1"/>
          </p:cNvSpPr>
          <p:nvPr>
            <p:ph type="dt" idx="541"/>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127" name="PlaceHolder 3"/>
          <p:cNvSpPr>
            <a:spLocks noGrp="1"/>
          </p:cNvSpPr>
          <p:nvPr>
            <p:ph type="ftr" idx="542"/>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28" name="PlaceHolder 4"/>
          <p:cNvSpPr>
            <a:spLocks noGrp="1"/>
          </p:cNvSpPr>
          <p:nvPr>
            <p:ph type="sldNum" idx="543"/>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0CDBA880-AB00-4084-9B74-DF0ED3836861}"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09" r:id="rId2"/>
  </p:sldLayoutIdLst>
</p:sldMaster>
</file>

<file path=ppt/slideMasters/slideMaster18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30" name="PlaceHolder 1"/>
          <p:cNvSpPr>
            <a:spLocks noGrp="1"/>
          </p:cNvSpPr>
          <p:nvPr>
            <p:ph type="dt" idx="544"/>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131" name="PlaceHolder 2"/>
          <p:cNvSpPr>
            <a:spLocks noGrp="1"/>
          </p:cNvSpPr>
          <p:nvPr>
            <p:ph type="ftr" idx="545"/>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32" name="PlaceHolder 3"/>
          <p:cNvSpPr>
            <a:spLocks noGrp="1"/>
          </p:cNvSpPr>
          <p:nvPr>
            <p:ph type="sldNum" idx="546"/>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CB7376D2-EE06-436B-B8AB-0990D071CA84}"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11" r:id="rId2"/>
  </p:sldLayoutIdLst>
</p:sldMaster>
</file>

<file path=ppt/slideMasters/slideMaster18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33" name="PlaceHolder 1"/>
          <p:cNvSpPr>
            <a:spLocks noGrp="1"/>
          </p:cNvSpPr>
          <p:nvPr>
            <p:ph type="title"/>
          </p:nvPr>
        </p:nvSpPr>
        <p:spPr>
          <a:xfrm>
            <a:off x="457200" y="272880"/>
            <a:ext cx="3007800" cy="1161720"/>
          </a:xfrm>
          <a:prstGeom prst="rect">
            <a:avLst/>
          </a:prstGeom>
          <a:noFill/>
          <a:ln w="0">
            <a:noFill/>
          </a:ln>
        </p:spPr>
        <p:txBody>
          <a:bodyPr numCol="1" spcCol="0" lIns="91440" rIns="91440" tIns="45720" bIns="45720" anchor="b">
            <a:noAutofit/>
          </a:bodyPr>
          <a:p>
            <a:pPr indent="0">
              <a:lnSpc>
                <a:spcPct val="100000"/>
              </a:lnSpc>
              <a:buNone/>
            </a:pPr>
            <a:r>
              <a:rPr b="1" lang="fr-FR" sz="2000" spc="-1" strike="noStrike">
                <a:solidFill>
                  <a:schemeClr val="dk2"/>
                </a:solidFill>
                <a:latin typeface="Times New Roman"/>
              </a:rPr>
              <a:t>Modifiez le style du titre</a:t>
            </a:r>
            <a:endParaRPr b="0" lang="en-US" sz="2000" spc="-1" strike="noStrike">
              <a:solidFill>
                <a:srgbClr val="00cc00"/>
              </a:solidFill>
              <a:latin typeface="Times New Roman"/>
            </a:endParaRPr>
          </a:p>
        </p:txBody>
      </p:sp>
      <p:sp>
        <p:nvSpPr>
          <p:cNvPr id="1134" name="PlaceHolder 2"/>
          <p:cNvSpPr>
            <a:spLocks noGrp="1"/>
          </p:cNvSpPr>
          <p:nvPr>
            <p:ph type="body"/>
          </p:nvPr>
        </p:nvSpPr>
        <p:spPr>
          <a:xfrm>
            <a:off x="3575160" y="272880"/>
            <a:ext cx="5111280" cy="585288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35" name="PlaceHolder 3"/>
          <p:cNvSpPr>
            <a:spLocks noGrp="1"/>
          </p:cNvSpPr>
          <p:nvPr>
            <p:ph type="body"/>
          </p:nvPr>
        </p:nvSpPr>
        <p:spPr>
          <a:xfrm>
            <a:off x="457200" y="1434960"/>
            <a:ext cx="3007800" cy="4690800"/>
          </a:xfrm>
          <a:prstGeom prst="rect">
            <a:avLst/>
          </a:prstGeom>
          <a:noFill/>
          <a:ln w="0">
            <a:noFill/>
          </a:ln>
        </p:spPr>
        <p:txBody>
          <a:bodyPr numCol="1" spcCol="0" lIns="91440" rIns="91440" tIns="45720" bIns="45720" anchor="t">
            <a:noAutofit/>
          </a:bodyPr>
          <a:p>
            <a:pPr indent="0">
              <a:lnSpc>
                <a:spcPct val="100000"/>
              </a:lnSpc>
              <a:spcBef>
                <a:spcPts val="281"/>
              </a:spcBef>
              <a:buNone/>
              <a:tabLst>
                <a:tab algn="l" pos="0"/>
              </a:tabLst>
            </a:pPr>
            <a:r>
              <a:rPr b="0" lang="fr-FR" sz="1400" spc="-1" strike="noStrike">
                <a:solidFill>
                  <a:schemeClr val="dk1"/>
                </a:solidFill>
                <a:latin typeface="Times New Roman"/>
              </a:rPr>
              <a:t>Modifiez les styles du texte du masque</a:t>
            </a:r>
            <a:endParaRPr b="0" lang="en-US" sz="1400" spc="-1" strike="noStrike">
              <a:solidFill>
                <a:schemeClr val="dk1"/>
              </a:solidFill>
              <a:latin typeface="Times New Roman"/>
            </a:endParaRPr>
          </a:p>
        </p:txBody>
      </p:sp>
      <p:sp>
        <p:nvSpPr>
          <p:cNvPr id="1136" name="PlaceHolder 4"/>
          <p:cNvSpPr>
            <a:spLocks noGrp="1"/>
          </p:cNvSpPr>
          <p:nvPr>
            <p:ph type="dt" idx="547"/>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137" name="PlaceHolder 5"/>
          <p:cNvSpPr>
            <a:spLocks noGrp="1"/>
          </p:cNvSpPr>
          <p:nvPr>
            <p:ph type="ftr" idx="548"/>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38" name="PlaceHolder 6"/>
          <p:cNvSpPr>
            <a:spLocks noGrp="1"/>
          </p:cNvSpPr>
          <p:nvPr>
            <p:ph type="sldNum" idx="549"/>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72268FDA-1864-4B64-BC91-70DFDFF365BD}"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13" r:id="rId2"/>
  </p:sldLayoutIdLst>
</p:sldMaster>
</file>

<file path=ppt/slideMasters/slideMaster18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39" name="PlaceHolder 1"/>
          <p:cNvSpPr>
            <a:spLocks noGrp="1"/>
          </p:cNvSpPr>
          <p:nvPr>
            <p:ph type="title"/>
          </p:nvPr>
        </p:nvSpPr>
        <p:spPr>
          <a:xfrm>
            <a:off x="1792440" y="4800600"/>
            <a:ext cx="5486040" cy="566280"/>
          </a:xfrm>
          <a:prstGeom prst="rect">
            <a:avLst/>
          </a:prstGeom>
          <a:noFill/>
          <a:ln w="0">
            <a:noFill/>
          </a:ln>
        </p:spPr>
        <p:txBody>
          <a:bodyPr numCol="1" spcCol="0" lIns="91440" rIns="91440" tIns="45720" bIns="45720" anchor="b">
            <a:noAutofit/>
          </a:bodyPr>
          <a:p>
            <a:pPr indent="0">
              <a:lnSpc>
                <a:spcPct val="100000"/>
              </a:lnSpc>
              <a:buNone/>
            </a:pPr>
            <a:r>
              <a:rPr b="1" lang="fr-FR" sz="2000" spc="-1" strike="noStrike">
                <a:solidFill>
                  <a:schemeClr val="dk2"/>
                </a:solidFill>
                <a:latin typeface="Times New Roman"/>
              </a:rPr>
              <a:t>Modifiez le style du titre</a:t>
            </a:r>
            <a:endParaRPr b="0" lang="en-US" sz="2000" spc="-1" strike="noStrike">
              <a:solidFill>
                <a:srgbClr val="00cc00"/>
              </a:solidFill>
              <a:latin typeface="Times New Roman"/>
            </a:endParaRPr>
          </a:p>
        </p:txBody>
      </p:sp>
      <p:sp>
        <p:nvSpPr>
          <p:cNvPr id="1140" name="PlaceHolder 2"/>
          <p:cNvSpPr>
            <a:spLocks noGrp="1"/>
          </p:cNvSpPr>
          <p:nvPr>
            <p:ph type="body"/>
          </p:nvPr>
        </p:nvSpPr>
        <p:spPr>
          <a:xfrm>
            <a:off x="1792440" y="612720"/>
            <a:ext cx="5486040" cy="411444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Times New Roman"/>
              </a:rPr>
              <a:t>Second niveau de plan</a:t>
            </a:r>
            <a:endParaRPr b="0" lang="en-US" sz="3200" spc="-1" strike="noStrike">
              <a:solidFill>
                <a:schemeClr val="dk1"/>
              </a:solidFill>
              <a:latin typeface="Times New Roman"/>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Times New Roman"/>
              </a:rPr>
              <a:t>Troisième niveau de plan</a:t>
            </a:r>
            <a:endParaRPr b="0" lang="en-US" sz="3200" spc="-1" strike="noStrike">
              <a:solidFill>
                <a:schemeClr val="dk1"/>
              </a:solidFill>
              <a:latin typeface="Times New Roman"/>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Times New Roman"/>
              </a:rPr>
              <a:t>Quatrième niveau de plan</a:t>
            </a:r>
            <a:endParaRPr b="0" lang="en-US" sz="3200" spc="-1" strike="noStrike">
              <a:solidFill>
                <a:schemeClr val="dk1"/>
              </a:solidFill>
              <a:latin typeface="Times New Roman"/>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Times New Roman"/>
              </a:rPr>
              <a:t>Cinquième niveau de plan</a:t>
            </a:r>
            <a:endParaRPr b="0" lang="en-US" sz="3200" spc="-1" strike="noStrike">
              <a:solidFill>
                <a:schemeClr val="dk1"/>
              </a:solidFill>
              <a:latin typeface="Times New Roman"/>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Times New Roman"/>
              </a:rPr>
              <a:t>Sixième niveau de plan</a:t>
            </a:r>
            <a:endParaRPr b="0" lang="en-US" sz="3200" spc="-1" strike="noStrike">
              <a:solidFill>
                <a:schemeClr val="dk1"/>
              </a:solidFill>
              <a:latin typeface="Times New Roman"/>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Times New Roman"/>
              </a:rPr>
              <a:t>Septième niveau de plan</a:t>
            </a:r>
            <a:endParaRPr b="0" lang="en-US" sz="3200" spc="-1" strike="noStrike">
              <a:solidFill>
                <a:schemeClr val="dk1"/>
              </a:solidFill>
              <a:latin typeface="Times New Roman"/>
            </a:endParaRPr>
          </a:p>
        </p:txBody>
      </p:sp>
      <p:sp>
        <p:nvSpPr>
          <p:cNvPr id="1141" name="PlaceHolder 3"/>
          <p:cNvSpPr>
            <a:spLocks noGrp="1"/>
          </p:cNvSpPr>
          <p:nvPr>
            <p:ph type="body"/>
          </p:nvPr>
        </p:nvSpPr>
        <p:spPr>
          <a:xfrm>
            <a:off x="1792440" y="5367240"/>
            <a:ext cx="5486040" cy="804600"/>
          </a:xfrm>
          <a:prstGeom prst="rect">
            <a:avLst/>
          </a:prstGeom>
          <a:noFill/>
          <a:ln w="0">
            <a:noFill/>
          </a:ln>
        </p:spPr>
        <p:txBody>
          <a:bodyPr numCol="1" spcCol="0" lIns="91440" rIns="91440" tIns="45720" bIns="45720" anchor="t">
            <a:noAutofit/>
          </a:bodyPr>
          <a:p>
            <a:pPr indent="0">
              <a:lnSpc>
                <a:spcPct val="100000"/>
              </a:lnSpc>
              <a:spcBef>
                <a:spcPts val="281"/>
              </a:spcBef>
              <a:buNone/>
              <a:tabLst>
                <a:tab algn="l" pos="0"/>
              </a:tabLst>
            </a:pPr>
            <a:r>
              <a:rPr b="0" lang="fr-FR" sz="1400" spc="-1" strike="noStrike">
                <a:solidFill>
                  <a:schemeClr val="dk1"/>
                </a:solidFill>
                <a:latin typeface="Times New Roman"/>
              </a:rPr>
              <a:t>Modifiez les styles du texte du masque</a:t>
            </a:r>
            <a:endParaRPr b="0" lang="en-US" sz="1400" spc="-1" strike="noStrike">
              <a:solidFill>
                <a:schemeClr val="dk1"/>
              </a:solidFill>
              <a:latin typeface="Times New Roman"/>
            </a:endParaRPr>
          </a:p>
        </p:txBody>
      </p:sp>
      <p:sp>
        <p:nvSpPr>
          <p:cNvPr id="1142" name="PlaceHolder 4"/>
          <p:cNvSpPr>
            <a:spLocks noGrp="1"/>
          </p:cNvSpPr>
          <p:nvPr>
            <p:ph type="dt" idx="550"/>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143" name="PlaceHolder 5"/>
          <p:cNvSpPr>
            <a:spLocks noGrp="1"/>
          </p:cNvSpPr>
          <p:nvPr>
            <p:ph type="ftr" idx="551"/>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44" name="PlaceHolder 6"/>
          <p:cNvSpPr>
            <a:spLocks noGrp="1"/>
          </p:cNvSpPr>
          <p:nvPr>
            <p:ph type="sldNum" idx="552"/>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A5FC6FFE-8B49-42C2-B693-38D139AFE72F}"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15" r:id="rId2"/>
  </p:sldLayoutIdLst>
</p:sldMaster>
</file>

<file path=ppt/slideMasters/slideMaster18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45"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1146" name="PlaceHolder 2"/>
          <p:cNvSpPr>
            <a:spLocks noGrp="1"/>
          </p:cNvSpPr>
          <p:nvPr>
            <p:ph type="dt" idx="553"/>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47" name="PlaceHolder 3"/>
          <p:cNvSpPr>
            <a:spLocks noGrp="1"/>
          </p:cNvSpPr>
          <p:nvPr>
            <p:ph type="ftr" idx="554"/>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48" name="PlaceHolder 4"/>
          <p:cNvSpPr>
            <a:spLocks noGrp="1"/>
          </p:cNvSpPr>
          <p:nvPr>
            <p:ph type="sldNum" idx="555"/>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6914DDB0-CF81-402A-AD93-7F19342DF5A0}"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17" r:id="rId2"/>
  </p:sldLayoutIdLst>
</p:sldMaster>
</file>

<file path=ppt/slideMasters/slideMaster18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51"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52"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53" name="PlaceHolder 3"/>
          <p:cNvSpPr>
            <a:spLocks noGrp="1"/>
          </p:cNvSpPr>
          <p:nvPr>
            <p:ph type="dt" idx="556"/>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54" name="PlaceHolder 4"/>
          <p:cNvSpPr>
            <a:spLocks noGrp="1"/>
          </p:cNvSpPr>
          <p:nvPr>
            <p:ph type="ftr" idx="557"/>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55" name="PlaceHolder 5"/>
          <p:cNvSpPr>
            <a:spLocks noGrp="1"/>
          </p:cNvSpPr>
          <p:nvPr>
            <p:ph type="sldNum" idx="558"/>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D23FFFB5-FEB2-481F-9C45-8AE9F78D6160}"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19" r:id="rId2"/>
  </p:sldLayoutIdLst>
</p:sldMaster>
</file>

<file path=ppt/slideMasters/slideMaster18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56" name="PlaceHolder 1"/>
          <p:cNvSpPr>
            <a:spLocks noGrp="1"/>
          </p:cNvSpPr>
          <p:nvPr>
            <p:ph type="title"/>
          </p:nvPr>
        </p:nvSpPr>
        <p:spPr>
          <a:xfrm>
            <a:off x="6515280" y="609480"/>
            <a:ext cx="1942920" cy="548604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57" name="PlaceHolder 2"/>
          <p:cNvSpPr>
            <a:spLocks noGrp="1"/>
          </p:cNvSpPr>
          <p:nvPr>
            <p:ph type="body"/>
          </p:nvPr>
        </p:nvSpPr>
        <p:spPr>
          <a:xfrm>
            <a:off x="685800" y="609480"/>
            <a:ext cx="5676480" cy="54860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58" name="PlaceHolder 3"/>
          <p:cNvSpPr>
            <a:spLocks noGrp="1"/>
          </p:cNvSpPr>
          <p:nvPr>
            <p:ph type="dt" idx="559"/>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59" name="PlaceHolder 4"/>
          <p:cNvSpPr>
            <a:spLocks noGrp="1"/>
          </p:cNvSpPr>
          <p:nvPr>
            <p:ph type="ftr" idx="560"/>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60" name="PlaceHolder 5"/>
          <p:cNvSpPr>
            <a:spLocks noGrp="1"/>
          </p:cNvSpPr>
          <p:nvPr>
            <p:ph type="sldNum" idx="561"/>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7351203C-C445-4B76-9615-BD5D84711FD2}"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21" r:id="rId2"/>
  </p:sldLayoutIdLst>
</p:sldMaster>
</file>

<file path=ppt/slideMasters/slideMaster18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61"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62"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63" name="PlaceHolder 3"/>
          <p:cNvSpPr>
            <a:spLocks noGrp="1"/>
          </p:cNvSpPr>
          <p:nvPr>
            <p:ph type="dt" idx="562"/>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64" name="PlaceHolder 4"/>
          <p:cNvSpPr>
            <a:spLocks noGrp="1"/>
          </p:cNvSpPr>
          <p:nvPr>
            <p:ph type="ftr" idx="563"/>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65" name="PlaceHolder 5"/>
          <p:cNvSpPr>
            <a:spLocks noGrp="1"/>
          </p:cNvSpPr>
          <p:nvPr>
            <p:ph type="sldNum" idx="564"/>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CE9424EC-3B8F-4C46-B63E-757B3D5B5F98}"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23" r:id="rId2"/>
  </p:sldLayoutIdLst>
</p:sldMaster>
</file>

<file path=ppt/slideMasters/slideMaster18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68"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1169"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170" name="PlaceHolder 3"/>
          <p:cNvSpPr>
            <a:spLocks noGrp="1"/>
          </p:cNvSpPr>
          <p:nvPr>
            <p:ph type="dt" idx="565"/>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71" name="PlaceHolder 4"/>
          <p:cNvSpPr>
            <a:spLocks noGrp="1"/>
          </p:cNvSpPr>
          <p:nvPr>
            <p:ph type="ftr" idx="566"/>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72" name="PlaceHolder 5"/>
          <p:cNvSpPr>
            <a:spLocks noGrp="1"/>
          </p:cNvSpPr>
          <p:nvPr>
            <p:ph type="sldNum" idx="567"/>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15B3424C-C9D5-45F5-BEE9-6A82FF234579}"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25" r:id="rId2"/>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2"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3" name="PlaceHolder 2"/>
          <p:cNvSpPr>
            <a:spLocks noGrp="1"/>
          </p:cNvSpPr>
          <p:nvPr>
            <p:ph type="body"/>
          </p:nvPr>
        </p:nvSpPr>
        <p:spPr>
          <a:xfrm>
            <a:off x="68580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4" name="PlaceHolder 3"/>
          <p:cNvSpPr>
            <a:spLocks noGrp="1"/>
          </p:cNvSpPr>
          <p:nvPr>
            <p:ph type="body"/>
          </p:nvPr>
        </p:nvSpPr>
        <p:spPr>
          <a:xfrm>
            <a:off x="464832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5" name="PlaceHolder 4"/>
          <p:cNvSpPr>
            <a:spLocks noGrp="1"/>
          </p:cNvSpPr>
          <p:nvPr>
            <p:ph type="dt" idx="55"/>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16" name="PlaceHolder 5"/>
          <p:cNvSpPr>
            <a:spLocks noGrp="1"/>
          </p:cNvSpPr>
          <p:nvPr>
            <p:ph type="ftr" idx="56"/>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17" name="PlaceHolder 6"/>
          <p:cNvSpPr>
            <a:spLocks noGrp="1"/>
          </p:cNvSpPr>
          <p:nvPr>
            <p:ph type="sldNum" idx="57"/>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5363E549-E73A-4E26-9A83-99272499CF1C}"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5" r:id="rId2"/>
  </p:sldLayoutIdLst>
</p:sldMaster>
</file>

<file path=ppt/slideMasters/slideMaster19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73"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74" name="PlaceHolder 2"/>
          <p:cNvSpPr>
            <a:spLocks noGrp="1"/>
          </p:cNvSpPr>
          <p:nvPr>
            <p:ph type="body"/>
          </p:nvPr>
        </p:nvSpPr>
        <p:spPr>
          <a:xfrm>
            <a:off x="68580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75" name="PlaceHolder 3"/>
          <p:cNvSpPr>
            <a:spLocks noGrp="1"/>
          </p:cNvSpPr>
          <p:nvPr>
            <p:ph type="body"/>
          </p:nvPr>
        </p:nvSpPr>
        <p:spPr>
          <a:xfrm>
            <a:off x="464832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76" name="PlaceHolder 4"/>
          <p:cNvSpPr>
            <a:spLocks noGrp="1"/>
          </p:cNvSpPr>
          <p:nvPr>
            <p:ph type="dt" idx="568"/>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77" name="PlaceHolder 5"/>
          <p:cNvSpPr>
            <a:spLocks noGrp="1"/>
          </p:cNvSpPr>
          <p:nvPr>
            <p:ph type="ftr" idx="569"/>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78" name="PlaceHolder 6"/>
          <p:cNvSpPr>
            <a:spLocks noGrp="1"/>
          </p:cNvSpPr>
          <p:nvPr>
            <p:ph type="sldNum" idx="570"/>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CC3BC9B1-863D-47A4-8C4C-117DD148C3EA}"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27" r:id="rId2"/>
  </p:sldLayoutIdLst>
</p:sldMaster>
</file>

<file path=ppt/slideMasters/slideMaster19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82"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83"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184"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85"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186"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187" name="PlaceHolder 6"/>
          <p:cNvSpPr>
            <a:spLocks noGrp="1"/>
          </p:cNvSpPr>
          <p:nvPr>
            <p:ph type="dt" idx="571"/>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88" name="PlaceHolder 7"/>
          <p:cNvSpPr>
            <a:spLocks noGrp="1"/>
          </p:cNvSpPr>
          <p:nvPr>
            <p:ph type="ftr" idx="572"/>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89" name="PlaceHolder 8"/>
          <p:cNvSpPr>
            <a:spLocks noGrp="1"/>
          </p:cNvSpPr>
          <p:nvPr>
            <p:ph type="sldNum" idx="573"/>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B427C4C2-871B-4CF4-804C-85ECE71EBC32}"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29" r:id="rId2"/>
  </p:sldLayoutIdLst>
</p:sldMaster>
</file>

<file path=ppt/slideMasters/slideMaster19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90"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191" name="PlaceHolder 2"/>
          <p:cNvSpPr>
            <a:spLocks noGrp="1"/>
          </p:cNvSpPr>
          <p:nvPr>
            <p:ph type="dt" idx="574"/>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92" name="PlaceHolder 3"/>
          <p:cNvSpPr>
            <a:spLocks noGrp="1"/>
          </p:cNvSpPr>
          <p:nvPr>
            <p:ph type="ftr" idx="575"/>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93" name="PlaceHolder 4"/>
          <p:cNvSpPr>
            <a:spLocks noGrp="1"/>
          </p:cNvSpPr>
          <p:nvPr>
            <p:ph type="sldNum" idx="576"/>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6FFCE85A-83A7-48A0-A703-3D15EE64D24F}"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31" r:id="rId2"/>
  </p:sldLayoutIdLst>
</p:sldMaster>
</file>

<file path=ppt/slideMasters/slideMaster19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95" name="PlaceHolder 1"/>
          <p:cNvSpPr>
            <a:spLocks noGrp="1"/>
          </p:cNvSpPr>
          <p:nvPr>
            <p:ph type="dt" idx="577"/>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196" name="PlaceHolder 2"/>
          <p:cNvSpPr>
            <a:spLocks noGrp="1"/>
          </p:cNvSpPr>
          <p:nvPr>
            <p:ph type="ftr" idx="578"/>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197" name="PlaceHolder 3"/>
          <p:cNvSpPr>
            <a:spLocks noGrp="1"/>
          </p:cNvSpPr>
          <p:nvPr>
            <p:ph type="sldNum" idx="579"/>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F7952ACD-5B7A-45A1-B7D7-D3E016C3B840}"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
        <p:nvSpPr>
          <p:cNvPr id="1198"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1199"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Times New Roman"/>
              </a:rPr>
              <a:t>Second niveau de plan</a:t>
            </a:r>
            <a:endParaRPr b="0" lang="en-US" sz="2400" spc="-1" strike="noStrike">
              <a:solidFill>
                <a:schemeClr val="dk1"/>
              </a:solidFill>
              <a:latin typeface="Times New Roman"/>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Times New Roman"/>
              </a:rPr>
              <a:t>Troisième niveau de plan</a:t>
            </a:r>
            <a:endParaRPr b="0" lang="en-US" sz="2000" spc="-1" strike="noStrike">
              <a:solidFill>
                <a:schemeClr val="dk1"/>
              </a:solidFill>
              <a:latin typeface="Times New Roman"/>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Times New Roman"/>
              </a:rPr>
              <a:t>Quatrième niveau de plan</a:t>
            </a:r>
            <a:endParaRPr b="0" lang="en-US" sz="2000" spc="-1" strike="noStrike">
              <a:solidFill>
                <a:schemeClr val="dk1"/>
              </a:solidFill>
              <a:latin typeface="Times New Roman"/>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Times New Roman"/>
              </a:rPr>
              <a:t>Cinquième niveau de plan</a:t>
            </a:r>
            <a:endParaRPr b="0" lang="en-US" sz="2000" spc="-1" strike="noStrike">
              <a:solidFill>
                <a:schemeClr val="dk1"/>
              </a:solidFill>
              <a:latin typeface="Times New Roman"/>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Times New Roman"/>
              </a:rPr>
              <a:t>Sixième niveau de plan</a:t>
            </a:r>
            <a:endParaRPr b="0" lang="en-US" sz="2000" spc="-1" strike="noStrike">
              <a:solidFill>
                <a:schemeClr val="dk1"/>
              </a:solidFill>
              <a:latin typeface="Times New Roman"/>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Times New Roman"/>
              </a:rPr>
              <a:t>Septième niveau de plan</a:t>
            </a:r>
            <a:endParaRPr b="0" lang="en-US" sz="2000" spc="-1" strike="noStrike">
              <a:solidFill>
                <a:schemeClr val="dk1"/>
              </a:solidFill>
              <a:latin typeface="Times New Roman"/>
            </a:endParaRPr>
          </a:p>
        </p:txBody>
      </p:sp>
    </p:spTree>
  </p:cSld>
  <p:clrMap bg1="lt1" bg2="lt2" tx1="dk1" tx2="dk2" accent1="accent1" accent2="accent2" accent3="accent3" accent4="accent4" accent5="accent5" accent6="accent6" hlink="hlink" folHlink="folHlink"/>
  <p:sldLayoutIdLst>
    <p:sldLayoutId id="2147484033" r:id="rId2"/>
  </p:sldLayoutIdLst>
</p:sldMaster>
</file>

<file path=ppt/slideMasters/slideMaster19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00"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1201"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202"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1203" name="PlaceHolder 4"/>
          <p:cNvSpPr>
            <a:spLocks noGrp="1"/>
          </p:cNvSpPr>
          <p:nvPr>
            <p:ph type="dt" idx="580"/>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204" name="PlaceHolder 5"/>
          <p:cNvSpPr>
            <a:spLocks noGrp="1"/>
          </p:cNvSpPr>
          <p:nvPr>
            <p:ph type="ftr" idx="581"/>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05" name="PlaceHolder 6"/>
          <p:cNvSpPr>
            <a:spLocks noGrp="1"/>
          </p:cNvSpPr>
          <p:nvPr>
            <p:ph type="sldNum" idx="582"/>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85A011D6-7A40-42D2-8879-EB8376192329}"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35" r:id="rId2"/>
  </p:sldLayoutIdLst>
</p:sldMaster>
</file>

<file path=ppt/slideMasters/slideMaster19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06"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1207"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Times New Roman"/>
              </a:rPr>
              <a:t>Second niveau de plan</a:t>
            </a:r>
            <a:endParaRPr b="0" lang="en-US" sz="3200" spc="-1" strike="noStrike">
              <a:solidFill>
                <a:schemeClr val="dk1"/>
              </a:solidFill>
              <a:latin typeface="Times New Roman"/>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Times New Roman"/>
              </a:rPr>
              <a:t>Troisième niveau de plan</a:t>
            </a:r>
            <a:endParaRPr b="0" lang="en-US" sz="3200" spc="-1" strike="noStrike">
              <a:solidFill>
                <a:schemeClr val="dk1"/>
              </a:solidFill>
              <a:latin typeface="Times New Roman"/>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Times New Roman"/>
              </a:rPr>
              <a:t>Quatrième niveau de plan</a:t>
            </a:r>
            <a:endParaRPr b="0" lang="en-US" sz="3200" spc="-1" strike="noStrike">
              <a:solidFill>
                <a:schemeClr val="dk1"/>
              </a:solidFill>
              <a:latin typeface="Times New Roman"/>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Times New Roman"/>
              </a:rPr>
              <a:t>Cinquième niveau de plan</a:t>
            </a:r>
            <a:endParaRPr b="0" lang="en-US" sz="3200" spc="-1" strike="noStrike">
              <a:solidFill>
                <a:schemeClr val="dk1"/>
              </a:solidFill>
              <a:latin typeface="Times New Roman"/>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Times New Roman"/>
              </a:rPr>
              <a:t>Sixième niveau de plan</a:t>
            </a:r>
            <a:endParaRPr b="0" lang="en-US" sz="3200" spc="-1" strike="noStrike">
              <a:solidFill>
                <a:schemeClr val="dk1"/>
              </a:solidFill>
              <a:latin typeface="Times New Roman"/>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Times New Roman"/>
              </a:rPr>
              <a:t>Septième niveau de plan</a:t>
            </a:r>
            <a:endParaRPr b="0" lang="en-US" sz="3200" spc="-1" strike="noStrike">
              <a:solidFill>
                <a:schemeClr val="dk1"/>
              </a:solidFill>
              <a:latin typeface="Times New Roman"/>
            </a:endParaRPr>
          </a:p>
        </p:txBody>
      </p:sp>
      <p:sp>
        <p:nvSpPr>
          <p:cNvPr id="1208"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1209" name="PlaceHolder 4"/>
          <p:cNvSpPr>
            <a:spLocks noGrp="1"/>
          </p:cNvSpPr>
          <p:nvPr>
            <p:ph type="dt" idx="583"/>
          </p:nvPr>
        </p:nvSpPr>
        <p:spPr>
          <a:xfrm>
            <a:off x="685800" y="6248520"/>
            <a:ext cx="1904760" cy="45684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Times New Roman"/>
              </a:defRPr>
            </a:lvl1pPr>
          </a:lstStyle>
          <a:p>
            <a:pPr indent="0">
              <a:lnSpc>
                <a:spcPct val="100000"/>
              </a:lnSpc>
              <a:buNone/>
            </a:pPr>
            <a:r>
              <a:rPr b="0" lang="fr-FR" sz="1400" spc="-1" strike="noStrike">
                <a:solidFill>
                  <a:srgbClr val="000000"/>
                </a:solidFill>
                <a:latin typeface="Times New Roman"/>
              </a:rPr>
              <a:t>&lt;date/heure&gt;</a:t>
            </a:r>
            <a:endParaRPr b="0" lang="fr-FR" sz="1400" spc="-1" strike="noStrike">
              <a:solidFill>
                <a:srgbClr val="ffffff"/>
              </a:solidFill>
              <a:latin typeface="Times New Roman"/>
            </a:endParaRPr>
          </a:p>
        </p:txBody>
      </p:sp>
      <p:sp>
        <p:nvSpPr>
          <p:cNvPr id="1210" name="PlaceHolder 5"/>
          <p:cNvSpPr>
            <a:spLocks noGrp="1"/>
          </p:cNvSpPr>
          <p:nvPr>
            <p:ph type="ftr" idx="584"/>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11" name="PlaceHolder 6"/>
          <p:cNvSpPr>
            <a:spLocks noGrp="1"/>
          </p:cNvSpPr>
          <p:nvPr>
            <p:ph type="sldNum" idx="585"/>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98BD09E6-7B27-4A94-A540-02DBDA29201F}"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37" r:id="rId2"/>
  </p:sldLayoutIdLst>
</p:sldMaster>
</file>

<file path=ppt/slideMasters/slideMaster19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12"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1213" name="PlaceHolder 2"/>
          <p:cNvSpPr>
            <a:spLocks noGrp="1"/>
          </p:cNvSpPr>
          <p:nvPr>
            <p:ph type="dt" idx="586"/>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14" name="PlaceHolder 3"/>
          <p:cNvSpPr>
            <a:spLocks noGrp="1"/>
          </p:cNvSpPr>
          <p:nvPr>
            <p:ph type="ftr" idx="58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15" name="PlaceHolder 4"/>
          <p:cNvSpPr>
            <a:spLocks noGrp="1"/>
          </p:cNvSpPr>
          <p:nvPr>
            <p:ph type="sldNum" idx="58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9EA376B7-647E-4F23-AF50-182F92C9E7C6}"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39" r:id="rId2"/>
  </p:sldLayoutIdLst>
</p:sldMaster>
</file>

<file path=ppt/slideMasters/slideMaster19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18"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19"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20" name="PlaceHolder 3"/>
          <p:cNvSpPr>
            <a:spLocks noGrp="1"/>
          </p:cNvSpPr>
          <p:nvPr>
            <p:ph type="dt" idx="589"/>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21" name="PlaceHolder 4"/>
          <p:cNvSpPr>
            <a:spLocks noGrp="1"/>
          </p:cNvSpPr>
          <p:nvPr>
            <p:ph type="ftr" idx="59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22" name="PlaceHolder 5"/>
          <p:cNvSpPr>
            <a:spLocks noGrp="1"/>
          </p:cNvSpPr>
          <p:nvPr>
            <p:ph type="sldNum" idx="59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B057BCFF-BEE0-4000-A07F-E24B9A985245}"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41" r:id="rId2"/>
  </p:sldLayoutIdLst>
</p:sldMaster>
</file>

<file path=ppt/slideMasters/slideMaster19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23"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24"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25" name="PlaceHolder 3"/>
          <p:cNvSpPr>
            <a:spLocks noGrp="1"/>
          </p:cNvSpPr>
          <p:nvPr>
            <p:ph type="dt" idx="592"/>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26" name="PlaceHolder 4"/>
          <p:cNvSpPr>
            <a:spLocks noGrp="1"/>
          </p:cNvSpPr>
          <p:nvPr>
            <p:ph type="ftr" idx="59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27" name="PlaceHolder 5"/>
          <p:cNvSpPr>
            <a:spLocks noGrp="1"/>
          </p:cNvSpPr>
          <p:nvPr>
            <p:ph type="sldNum" idx="59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5DCF8B82-CD7E-4922-BC9B-72B2EBD609A6}"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43" r:id="rId2"/>
  </p:sldLayoutIdLst>
</p:sldMaster>
</file>

<file path=ppt/slideMasters/slideMaster19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28"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29"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30" name="PlaceHolder 3"/>
          <p:cNvSpPr>
            <a:spLocks noGrp="1"/>
          </p:cNvSpPr>
          <p:nvPr>
            <p:ph type="dt" idx="595"/>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31" name="PlaceHolder 4"/>
          <p:cNvSpPr>
            <a:spLocks noGrp="1"/>
          </p:cNvSpPr>
          <p:nvPr>
            <p:ph type="ftr" idx="59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32" name="PlaceHolder 5"/>
          <p:cNvSpPr>
            <a:spLocks noGrp="1"/>
          </p:cNvSpPr>
          <p:nvPr>
            <p:ph type="sldNum" idx="59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C9D5C4B6-2906-41C2-BA96-233E259C8277}"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45"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7"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8" name="PlaceHolder 3"/>
          <p:cNvSpPr>
            <a:spLocks noGrp="1"/>
          </p:cNvSpPr>
          <p:nvPr>
            <p:ph type="dt" idx="4"/>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9" name="PlaceHolder 4"/>
          <p:cNvSpPr>
            <a:spLocks noGrp="1"/>
          </p:cNvSpPr>
          <p:nvPr>
            <p:ph type="ftr" idx="5"/>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0" name="PlaceHolder 5"/>
          <p:cNvSpPr>
            <a:spLocks noGrp="1"/>
          </p:cNvSpPr>
          <p:nvPr>
            <p:ph type="sldNum" idx="6"/>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D5DDDF67-9791-4F00-9F16-593DFEDCAD14}"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1"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22"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23"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24"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25"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26" name="PlaceHolder 6"/>
          <p:cNvSpPr>
            <a:spLocks noGrp="1"/>
          </p:cNvSpPr>
          <p:nvPr>
            <p:ph type="dt" idx="58"/>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27" name="PlaceHolder 7"/>
          <p:cNvSpPr>
            <a:spLocks noGrp="1"/>
          </p:cNvSpPr>
          <p:nvPr>
            <p:ph type="ftr" idx="59"/>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28" name="PlaceHolder 8"/>
          <p:cNvSpPr>
            <a:spLocks noGrp="1"/>
          </p:cNvSpPr>
          <p:nvPr>
            <p:ph type="sldNum" idx="60"/>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3AF81802-48AB-4D4A-88C1-1513FA43976D}"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7" r:id="rId2"/>
  </p:sldLayoutIdLst>
</p:sldMaster>
</file>

<file path=ppt/slideMasters/slideMaster20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35"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1236"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237" name="PlaceHolder 3"/>
          <p:cNvSpPr>
            <a:spLocks noGrp="1"/>
          </p:cNvSpPr>
          <p:nvPr>
            <p:ph type="dt" idx="598"/>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38" name="PlaceHolder 4"/>
          <p:cNvSpPr>
            <a:spLocks noGrp="1"/>
          </p:cNvSpPr>
          <p:nvPr>
            <p:ph type="ftr" idx="59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39" name="PlaceHolder 5"/>
          <p:cNvSpPr>
            <a:spLocks noGrp="1"/>
          </p:cNvSpPr>
          <p:nvPr>
            <p:ph type="sldNum" idx="60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892DBF40-7879-42F4-AAEB-6072136FD14B}"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47" r:id="rId2"/>
  </p:sldLayoutIdLst>
</p:sldMaster>
</file>

<file path=ppt/slideMasters/slideMaster20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40"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41"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42"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43" name="PlaceHolder 4"/>
          <p:cNvSpPr>
            <a:spLocks noGrp="1"/>
          </p:cNvSpPr>
          <p:nvPr>
            <p:ph type="dt" idx="601"/>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44" name="PlaceHolder 5"/>
          <p:cNvSpPr>
            <a:spLocks noGrp="1"/>
          </p:cNvSpPr>
          <p:nvPr>
            <p:ph type="ftr" idx="60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45" name="PlaceHolder 6"/>
          <p:cNvSpPr>
            <a:spLocks noGrp="1"/>
          </p:cNvSpPr>
          <p:nvPr>
            <p:ph type="sldNum" idx="60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B835036A-33C1-4C5F-A8A2-F609FA2FD262}"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49" r:id="rId2"/>
  </p:sldLayoutIdLst>
</p:sldMaster>
</file>

<file path=ppt/slideMasters/slideMaster20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49"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50"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251"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52"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253"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54" name="PlaceHolder 6"/>
          <p:cNvSpPr>
            <a:spLocks noGrp="1"/>
          </p:cNvSpPr>
          <p:nvPr>
            <p:ph type="dt" idx="604"/>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55" name="PlaceHolder 7"/>
          <p:cNvSpPr>
            <a:spLocks noGrp="1"/>
          </p:cNvSpPr>
          <p:nvPr>
            <p:ph type="ftr" idx="60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56" name="PlaceHolder 8"/>
          <p:cNvSpPr>
            <a:spLocks noGrp="1"/>
          </p:cNvSpPr>
          <p:nvPr>
            <p:ph type="sldNum" idx="60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A5EB1A08-6222-423D-96D2-7D3A457615C0}"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51" r:id="rId2"/>
  </p:sldLayoutIdLst>
</p:sldMaster>
</file>

<file path=ppt/slideMasters/slideMaster20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57"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58" name="PlaceHolder 2"/>
          <p:cNvSpPr>
            <a:spLocks noGrp="1"/>
          </p:cNvSpPr>
          <p:nvPr>
            <p:ph type="dt" idx="607"/>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59" name="PlaceHolder 3"/>
          <p:cNvSpPr>
            <a:spLocks noGrp="1"/>
          </p:cNvSpPr>
          <p:nvPr>
            <p:ph type="ftr" idx="60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60" name="PlaceHolder 4"/>
          <p:cNvSpPr>
            <a:spLocks noGrp="1"/>
          </p:cNvSpPr>
          <p:nvPr>
            <p:ph type="sldNum" idx="60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814BF9CC-9D8B-4037-9F81-9D1677680A33}"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53" r:id="rId2"/>
  </p:sldLayoutIdLst>
</p:sldMaster>
</file>

<file path=ppt/slideMasters/slideMaster20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62" name="PlaceHolder 1"/>
          <p:cNvSpPr>
            <a:spLocks noGrp="1"/>
          </p:cNvSpPr>
          <p:nvPr>
            <p:ph type="dt" idx="610"/>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63" name="PlaceHolder 2"/>
          <p:cNvSpPr>
            <a:spLocks noGrp="1"/>
          </p:cNvSpPr>
          <p:nvPr>
            <p:ph type="ftr" idx="61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64" name="PlaceHolder 3"/>
          <p:cNvSpPr>
            <a:spLocks noGrp="1"/>
          </p:cNvSpPr>
          <p:nvPr>
            <p:ph type="sldNum" idx="61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DC91B2A8-04A3-4AEC-8AC8-525FF6252E31}"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
        <p:nvSpPr>
          <p:cNvPr id="1265"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1266"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Arial"/>
              </a:rPr>
              <a:t>Second niveau de plan</a:t>
            </a:r>
            <a:endParaRPr b="0" lang="en-US" sz="24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Arial"/>
              </a:rPr>
              <a:t>Troisième niveau de plan</a:t>
            </a:r>
            <a:endParaRPr b="0" lang="en-US" sz="20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Arial"/>
              </a:rPr>
              <a:t>Quatrième niveau de plan</a:t>
            </a:r>
            <a:endParaRPr b="0" lang="en-US" sz="20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Arial"/>
              </a:rPr>
              <a:t>Cinquième niveau de plan</a:t>
            </a:r>
            <a:endParaRPr b="0" lang="en-US" sz="20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Arial"/>
              </a:rPr>
              <a:t>Sixième niveau de plan</a:t>
            </a:r>
            <a:endParaRPr b="0" lang="en-US" sz="20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Arial"/>
              </a:rPr>
              <a:t>Septième niveau de plan</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4055" r:id="rId2"/>
  </p:sldLayoutIdLst>
</p:sldMaster>
</file>

<file path=ppt/slideMasters/slideMaster20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67"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1268"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69"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1270" name="PlaceHolder 4"/>
          <p:cNvSpPr>
            <a:spLocks noGrp="1"/>
          </p:cNvSpPr>
          <p:nvPr>
            <p:ph type="dt" idx="613"/>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71" name="PlaceHolder 5"/>
          <p:cNvSpPr>
            <a:spLocks noGrp="1"/>
          </p:cNvSpPr>
          <p:nvPr>
            <p:ph type="ftr" idx="61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72" name="PlaceHolder 6"/>
          <p:cNvSpPr>
            <a:spLocks noGrp="1"/>
          </p:cNvSpPr>
          <p:nvPr>
            <p:ph type="sldNum" idx="61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94FDEB0E-3E5F-4451-9195-4C3E85881818}"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57" r:id="rId2"/>
  </p:sldLayoutIdLst>
</p:sldMaster>
</file>

<file path=ppt/slideMasters/slideMaster20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73"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1274"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1275"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1276" name="PlaceHolder 4"/>
          <p:cNvSpPr>
            <a:spLocks noGrp="1"/>
          </p:cNvSpPr>
          <p:nvPr>
            <p:ph type="dt" idx="616"/>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77" name="PlaceHolder 5"/>
          <p:cNvSpPr>
            <a:spLocks noGrp="1"/>
          </p:cNvSpPr>
          <p:nvPr>
            <p:ph type="ftr" idx="61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78" name="PlaceHolder 6"/>
          <p:cNvSpPr>
            <a:spLocks noGrp="1"/>
          </p:cNvSpPr>
          <p:nvPr>
            <p:ph type="sldNum" idx="61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CCD2FD18-502D-4618-B459-6D70BE778767}"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59" r:id="rId2"/>
  </p:sldLayoutIdLst>
</p:sldMaster>
</file>

<file path=ppt/slideMasters/slideMaster20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79"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1280" name="PlaceHolder 2"/>
          <p:cNvSpPr>
            <a:spLocks noGrp="1"/>
          </p:cNvSpPr>
          <p:nvPr>
            <p:ph type="dt" idx="619"/>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81" name="PlaceHolder 3"/>
          <p:cNvSpPr>
            <a:spLocks noGrp="1"/>
          </p:cNvSpPr>
          <p:nvPr>
            <p:ph type="ftr" idx="62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82" name="PlaceHolder 4"/>
          <p:cNvSpPr>
            <a:spLocks noGrp="1"/>
          </p:cNvSpPr>
          <p:nvPr>
            <p:ph type="sldNum" idx="62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2F049BEA-7918-4685-8909-30060EF54F4C}"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61" r:id="rId2"/>
  </p:sldLayoutIdLst>
</p:sldMaster>
</file>

<file path=ppt/slideMasters/slideMaster20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85"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86"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87" name="PlaceHolder 3"/>
          <p:cNvSpPr>
            <a:spLocks noGrp="1"/>
          </p:cNvSpPr>
          <p:nvPr>
            <p:ph type="dt" idx="622"/>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88" name="PlaceHolder 4"/>
          <p:cNvSpPr>
            <a:spLocks noGrp="1"/>
          </p:cNvSpPr>
          <p:nvPr>
            <p:ph type="ftr" idx="62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89" name="PlaceHolder 5"/>
          <p:cNvSpPr>
            <a:spLocks noGrp="1"/>
          </p:cNvSpPr>
          <p:nvPr>
            <p:ph type="sldNum" idx="62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3D84FC11-67DA-4D9F-8604-FA132C777C8F}"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63" r:id="rId2"/>
  </p:sldLayoutIdLst>
</p:sldMaster>
</file>

<file path=ppt/slideMasters/slideMaster20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90"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91"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92" name="PlaceHolder 3"/>
          <p:cNvSpPr>
            <a:spLocks noGrp="1"/>
          </p:cNvSpPr>
          <p:nvPr>
            <p:ph type="dt" idx="625"/>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93" name="PlaceHolder 4"/>
          <p:cNvSpPr>
            <a:spLocks noGrp="1"/>
          </p:cNvSpPr>
          <p:nvPr>
            <p:ph type="ftr" idx="62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94" name="PlaceHolder 5"/>
          <p:cNvSpPr>
            <a:spLocks noGrp="1"/>
          </p:cNvSpPr>
          <p:nvPr>
            <p:ph type="sldNum" idx="62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41A5B474-E28F-46DF-B8DD-2DA7C2DCB62B}"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65" r:id="rId2"/>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9"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30" name="PlaceHolder 2"/>
          <p:cNvSpPr>
            <a:spLocks noGrp="1"/>
          </p:cNvSpPr>
          <p:nvPr>
            <p:ph type="dt" idx="61"/>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1" name="PlaceHolder 3"/>
          <p:cNvSpPr>
            <a:spLocks noGrp="1"/>
          </p:cNvSpPr>
          <p:nvPr>
            <p:ph type="ftr" idx="62"/>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2" name="PlaceHolder 4"/>
          <p:cNvSpPr>
            <a:spLocks noGrp="1"/>
          </p:cNvSpPr>
          <p:nvPr>
            <p:ph type="sldNum" idx="63"/>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4ADC8314-3F51-4489-A71C-7B3DBA85F17D}"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9" r:id="rId2"/>
  </p:sldLayoutIdLst>
</p:sldMaster>
</file>

<file path=ppt/slideMasters/slideMaster2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95"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296"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297" name="PlaceHolder 3"/>
          <p:cNvSpPr>
            <a:spLocks noGrp="1"/>
          </p:cNvSpPr>
          <p:nvPr>
            <p:ph type="dt" idx="628"/>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298" name="PlaceHolder 4"/>
          <p:cNvSpPr>
            <a:spLocks noGrp="1"/>
          </p:cNvSpPr>
          <p:nvPr>
            <p:ph type="ftr" idx="62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299" name="PlaceHolder 5"/>
          <p:cNvSpPr>
            <a:spLocks noGrp="1"/>
          </p:cNvSpPr>
          <p:nvPr>
            <p:ph type="sldNum" idx="63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B56E90EA-9BA5-41E0-9EB0-E598266DC340}"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67" r:id="rId2"/>
  </p:sldLayoutIdLst>
</p:sldMaster>
</file>

<file path=ppt/slideMasters/slideMaster2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302"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1303"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304" name="PlaceHolder 3"/>
          <p:cNvSpPr>
            <a:spLocks noGrp="1"/>
          </p:cNvSpPr>
          <p:nvPr>
            <p:ph type="dt" idx="631"/>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305" name="PlaceHolder 4"/>
          <p:cNvSpPr>
            <a:spLocks noGrp="1"/>
          </p:cNvSpPr>
          <p:nvPr>
            <p:ph type="ftr" idx="63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306" name="PlaceHolder 5"/>
          <p:cNvSpPr>
            <a:spLocks noGrp="1"/>
          </p:cNvSpPr>
          <p:nvPr>
            <p:ph type="sldNum" idx="63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3655DBF5-8BB2-453F-979E-5F2219DED381}"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69" r:id="rId2"/>
  </p:sldLayoutIdLst>
</p:sldMaster>
</file>

<file path=ppt/slideMasters/slideMaster2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307"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308"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309"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310" name="PlaceHolder 4"/>
          <p:cNvSpPr>
            <a:spLocks noGrp="1"/>
          </p:cNvSpPr>
          <p:nvPr>
            <p:ph type="dt" idx="634"/>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311" name="PlaceHolder 5"/>
          <p:cNvSpPr>
            <a:spLocks noGrp="1"/>
          </p:cNvSpPr>
          <p:nvPr>
            <p:ph type="ftr" idx="63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312" name="PlaceHolder 6"/>
          <p:cNvSpPr>
            <a:spLocks noGrp="1"/>
          </p:cNvSpPr>
          <p:nvPr>
            <p:ph type="sldNum" idx="63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AC9FF614-E4F7-4EF9-AADF-93B3FB60AD1E}"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71" r:id="rId2"/>
  </p:sldLayoutIdLst>
</p:sldMaster>
</file>

<file path=ppt/slideMasters/slideMaster2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316"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317"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318"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319"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320"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321" name="PlaceHolder 6"/>
          <p:cNvSpPr>
            <a:spLocks noGrp="1"/>
          </p:cNvSpPr>
          <p:nvPr>
            <p:ph type="dt" idx="637"/>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322" name="PlaceHolder 7"/>
          <p:cNvSpPr>
            <a:spLocks noGrp="1"/>
          </p:cNvSpPr>
          <p:nvPr>
            <p:ph type="ftr" idx="63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323" name="PlaceHolder 8"/>
          <p:cNvSpPr>
            <a:spLocks noGrp="1"/>
          </p:cNvSpPr>
          <p:nvPr>
            <p:ph type="sldNum" idx="63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716C08C5-9844-4022-B950-3A34A669FE22}"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73" r:id="rId2"/>
  </p:sldLayoutIdLst>
</p:sldMaster>
</file>

<file path=ppt/slideMasters/slideMaster2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324"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325" name="PlaceHolder 2"/>
          <p:cNvSpPr>
            <a:spLocks noGrp="1"/>
          </p:cNvSpPr>
          <p:nvPr>
            <p:ph type="dt" idx="640"/>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326" name="PlaceHolder 3"/>
          <p:cNvSpPr>
            <a:spLocks noGrp="1"/>
          </p:cNvSpPr>
          <p:nvPr>
            <p:ph type="ftr" idx="64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327" name="PlaceHolder 4"/>
          <p:cNvSpPr>
            <a:spLocks noGrp="1"/>
          </p:cNvSpPr>
          <p:nvPr>
            <p:ph type="sldNum" idx="64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68769E3A-1D9A-4E09-92B6-25423AEE860C}"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75" r:id="rId2"/>
  </p:sldLayoutIdLst>
</p:sldMaster>
</file>

<file path=ppt/slideMasters/slideMaster2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329" name="PlaceHolder 1"/>
          <p:cNvSpPr>
            <a:spLocks noGrp="1"/>
          </p:cNvSpPr>
          <p:nvPr>
            <p:ph type="dt" idx="643"/>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330" name="PlaceHolder 2"/>
          <p:cNvSpPr>
            <a:spLocks noGrp="1"/>
          </p:cNvSpPr>
          <p:nvPr>
            <p:ph type="ftr" idx="64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331" name="PlaceHolder 3"/>
          <p:cNvSpPr>
            <a:spLocks noGrp="1"/>
          </p:cNvSpPr>
          <p:nvPr>
            <p:ph type="sldNum" idx="64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35F64CCC-5B7A-48EA-8B87-B732D1FE4129}"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
        <p:nvSpPr>
          <p:cNvPr id="1332"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1333"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Arial"/>
              </a:rPr>
              <a:t>Second niveau de plan</a:t>
            </a:r>
            <a:endParaRPr b="0" lang="en-US" sz="24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Arial"/>
              </a:rPr>
              <a:t>Troisième niveau de plan</a:t>
            </a:r>
            <a:endParaRPr b="0" lang="en-US" sz="20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Arial"/>
              </a:rPr>
              <a:t>Quatrième niveau de plan</a:t>
            </a:r>
            <a:endParaRPr b="0" lang="en-US" sz="20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Arial"/>
              </a:rPr>
              <a:t>Cinquième niveau de plan</a:t>
            </a:r>
            <a:endParaRPr b="0" lang="en-US" sz="20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Arial"/>
              </a:rPr>
              <a:t>Sixième niveau de plan</a:t>
            </a:r>
            <a:endParaRPr b="0" lang="en-US" sz="20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Arial"/>
              </a:rPr>
              <a:t>Septième niveau de plan</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4077" r:id="rId2"/>
  </p:sldLayoutIdLst>
</p:sldMaster>
</file>

<file path=ppt/slideMasters/slideMaster2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334"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1335"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336"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1337" name="PlaceHolder 4"/>
          <p:cNvSpPr>
            <a:spLocks noGrp="1"/>
          </p:cNvSpPr>
          <p:nvPr>
            <p:ph type="dt" idx="646"/>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338" name="PlaceHolder 5"/>
          <p:cNvSpPr>
            <a:spLocks noGrp="1"/>
          </p:cNvSpPr>
          <p:nvPr>
            <p:ph type="ftr" idx="64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339" name="PlaceHolder 6"/>
          <p:cNvSpPr>
            <a:spLocks noGrp="1"/>
          </p:cNvSpPr>
          <p:nvPr>
            <p:ph type="sldNum" idx="64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858B603E-B803-4E21-8DF5-DEB1A77F6FBE}"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79" r:id="rId2"/>
  </p:sldLayoutIdLst>
</p:sldMaster>
</file>

<file path=ppt/slideMasters/slideMaster2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340"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1341"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1342"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1343" name="PlaceHolder 4"/>
          <p:cNvSpPr>
            <a:spLocks noGrp="1"/>
          </p:cNvSpPr>
          <p:nvPr>
            <p:ph type="dt" idx="649"/>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344" name="PlaceHolder 5"/>
          <p:cNvSpPr>
            <a:spLocks noGrp="1"/>
          </p:cNvSpPr>
          <p:nvPr>
            <p:ph type="ftr" idx="65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345" name="PlaceHolder 6"/>
          <p:cNvSpPr>
            <a:spLocks noGrp="1"/>
          </p:cNvSpPr>
          <p:nvPr>
            <p:ph type="sldNum" idx="65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72672389-F7DF-4992-8EAF-0B7276480878}"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081" r:id="rId2"/>
  </p:sldLayoutIdLst>
</p:sldMaster>
</file>

<file path=ppt/slideMasters/slideMaster2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46"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1347" name="PlaceHolder 2"/>
          <p:cNvSpPr>
            <a:spLocks noGrp="1"/>
          </p:cNvSpPr>
          <p:nvPr>
            <p:ph type="dt" idx="652"/>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48" name="PlaceHolder 3"/>
          <p:cNvSpPr>
            <a:spLocks noGrp="1"/>
          </p:cNvSpPr>
          <p:nvPr>
            <p:ph type="ftr" idx="653"/>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49" name="PlaceHolder 4"/>
          <p:cNvSpPr>
            <a:spLocks noGrp="1"/>
          </p:cNvSpPr>
          <p:nvPr>
            <p:ph type="sldNum" idx="654"/>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B0286F3C-54FF-4E89-8DE5-D8EF4E2032DA}"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083" r:id="rId2"/>
  </p:sldLayoutIdLst>
</p:sldMaster>
</file>

<file path=ppt/slideMasters/slideMaster2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52"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353"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354" name="PlaceHolder 3"/>
          <p:cNvSpPr>
            <a:spLocks noGrp="1"/>
          </p:cNvSpPr>
          <p:nvPr>
            <p:ph type="dt" idx="655"/>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55" name="PlaceHolder 4"/>
          <p:cNvSpPr>
            <a:spLocks noGrp="1"/>
          </p:cNvSpPr>
          <p:nvPr>
            <p:ph type="ftr" idx="656"/>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56" name="PlaceHolder 5"/>
          <p:cNvSpPr>
            <a:spLocks noGrp="1"/>
          </p:cNvSpPr>
          <p:nvPr>
            <p:ph type="sldNum" idx="657"/>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63F3B9EA-2CD9-4885-A6BD-55C48EE095FF}"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085" r:id="rId2"/>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4" name="PlaceHolder 1"/>
          <p:cNvSpPr>
            <a:spLocks noGrp="1"/>
          </p:cNvSpPr>
          <p:nvPr>
            <p:ph type="dt" idx="64"/>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5" name="PlaceHolder 2"/>
          <p:cNvSpPr>
            <a:spLocks noGrp="1"/>
          </p:cNvSpPr>
          <p:nvPr>
            <p:ph type="ftr" idx="65"/>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6" name="PlaceHolder 3"/>
          <p:cNvSpPr>
            <a:spLocks noGrp="1"/>
          </p:cNvSpPr>
          <p:nvPr>
            <p:ph type="sldNum" idx="66"/>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D5BCA8F0-2CC6-4156-81B3-7115301A9938}"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
        <p:nvSpPr>
          <p:cNvPr id="137"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138"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000000"/>
              </a:buClr>
              <a:buSzPct val="75000"/>
              <a:buFont typeface="Symbol" charset="2"/>
              <a:buChar char=""/>
            </a:pPr>
            <a:r>
              <a:rPr b="0" lang="en-US" sz="2400" spc="-1" strike="noStrike">
                <a:solidFill>
                  <a:schemeClr val="dk1"/>
                </a:solidFill>
                <a:latin typeface="Times New Roman"/>
              </a:rPr>
              <a:t>Second niveau de plan</a:t>
            </a:r>
            <a:endParaRPr b="0" lang="en-US" sz="2400" spc="-1" strike="noStrike">
              <a:solidFill>
                <a:schemeClr val="dk1"/>
              </a:solidFill>
              <a:latin typeface="Times New Roman"/>
            </a:endParaRPr>
          </a:p>
          <a:p>
            <a:pPr lvl="2" marL="1296000" indent="-288000">
              <a:spcBef>
                <a:spcPts val="850"/>
              </a:spcBef>
              <a:buClr>
                <a:srgbClr val="000000"/>
              </a:buClr>
              <a:buSzPct val="45000"/>
              <a:buFont typeface="Wingdings" charset="2"/>
              <a:buChar char=""/>
            </a:pPr>
            <a:r>
              <a:rPr b="0" lang="en-US" sz="2000" spc="-1" strike="noStrike">
                <a:solidFill>
                  <a:schemeClr val="dk1"/>
                </a:solidFill>
                <a:latin typeface="Times New Roman"/>
              </a:rPr>
              <a:t>Troisième niveau de plan</a:t>
            </a:r>
            <a:endParaRPr b="0" lang="en-US" sz="2000" spc="-1" strike="noStrike">
              <a:solidFill>
                <a:schemeClr val="dk1"/>
              </a:solidFill>
              <a:latin typeface="Times New Roman"/>
            </a:endParaRPr>
          </a:p>
          <a:p>
            <a:pPr lvl="3" marL="1728000" indent="-216000">
              <a:spcBef>
                <a:spcPts val="567"/>
              </a:spcBef>
              <a:buClr>
                <a:srgbClr val="000000"/>
              </a:buClr>
              <a:buSzPct val="75000"/>
              <a:buFont typeface="Symbol" charset="2"/>
              <a:buChar char=""/>
            </a:pPr>
            <a:r>
              <a:rPr b="0" lang="en-US" sz="2000" spc="-1" strike="noStrike">
                <a:solidFill>
                  <a:schemeClr val="dk1"/>
                </a:solidFill>
                <a:latin typeface="Times New Roman"/>
              </a:rPr>
              <a:t>Quatrième niveau de plan</a:t>
            </a:r>
            <a:endParaRPr b="0" lang="en-US" sz="2000" spc="-1" strike="noStrike">
              <a:solidFill>
                <a:schemeClr val="dk1"/>
              </a:solidFill>
              <a:latin typeface="Times New Roman"/>
            </a:endParaRPr>
          </a:p>
          <a:p>
            <a:pPr lvl="4" marL="2160000" indent="-216000">
              <a:spcBef>
                <a:spcPts val="283"/>
              </a:spcBef>
              <a:buClr>
                <a:srgbClr val="000000"/>
              </a:buClr>
              <a:buSzPct val="45000"/>
              <a:buFont typeface="Wingdings" charset="2"/>
              <a:buChar char=""/>
            </a:pPr>
            <a:r>
              <a:rPr b="0" lang="en-US" sz="2000" spc="-1" strike="noStrike">
                <a:solidFill>
                  <a:schemeClr val="dk1"/>
                </a:solidFill>
                <a:latin typeface="Times New Roman"/>
              </a:rPr>
              <a:t>Cinquième niveau de plan</a:t>
            </a:r>
            <a:endParaRPr b="0" lang="en-US" sz="2000" spc="-1" strike="noStrike">
              <a:solidFill>
                <a:schemeClr val="dk1"/>
              </a:solidFill>
              <a:latin typeface="Times New Roman"/>
            </a:endParaRPr>
          </a:p>
          <a:p>
            <a:pPr lvl="5" marL="2592000" indent="-216000">
              <a:spcBef>
                <a:spcPts val="283"/>
              </a:spcBef>
              <a:buClr>
                <a:srgbClr val="000000"/>
              </a:buClr>
              <a:buSzPct val="45000"/>
              <a:buFont typeface="Wingdings" charset="2"/>
              <a:buChar char=""/>
            </a:pPr>
            <a:r>
              <a:rPr b="0" lang="en-US" sz="2000" spc="-1" strike="noStrike">
                <a:solidFill>
                  <a:schemeClr val="dk1"/>
                </a:solidFill>
                <a:latin typeface="Times New Roman"/>
              </a:rPr>
              <a:t>Sixième niveau de plan</a:t>
            </a:r>
            <a:endParaRPr b="0" lang="en-US" sz="2000" spc="-1" strike="noStrike">
              <a:solidFill>
                <a:schemeClr val="dk1"/>
              </a:solidFill>
              <a:latin typeface="Times New Roman"/>
            </a:endParaRPr>
          </a:p>
          <a:p>
            <a:pPr lvl="6" marL="3024000" indent="-216000">
              <a:spcBef>
                <a:spcPts val="283"/>
              </a:spcBef>
              <a:buClr>
                <a:srgbClr val="000000"/>
              </a:buClr>
              <a:buSzPct val="45000"/>
              <a:buFont typeface="Wingdings" charset="2"/>
              <a:buChar char=""/>
            </a:pPr>
            <a:r>
              <a:rPr b="0" lang="en-US" sz="2000" spc="-1" strike="noStrike">
                <a:solidFill>
                  <a:schemeClr val="dk1"/>
                </a:solidFill>
                <a:latin typeface="Times New Roman"/>
              </a:rPr>
              <a:t>Septième niveau de plan</a:t>
            </a:r>
            <a:endParaRPr b="0" lang="en-US" sz="2000" spc="-1" strike="noStrike">
              <a:solidFill>
                <a:schemeClr val="dk1"/>
              </a:solidFill>
              <a:latin typeface="Times New Roman"/>
            </a:endParaRPr>
          </a:p>
        </p:txBody>
      </p:sp>
    </p:spTree>
  </p:cSld>
  <p:clrMap bg1="lt1" bg2="lt2" tx1="dk1" tx2="dk2" accent1="accent1" accent2="accent2" accent3="accent3" accent4="accent4" accent5="accent5" accent6="accent6" hlink="hlink" folHlink="folHlink"/>
  <p:sldLayoutIdLst>
    <p:sldLayoutId id="2147483691" r:id="rId2"/>
  </p:sldLayoutIdLst>
</p:sldMaster>
</file>

<file path=ppt/slideMasters/slideMaster2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57" name="PlaceHolder 1"/>
          <p:cNvSpPr>
            <a:spLocks noGrp="1"/>
          </p:cNvSpPr>
          <p:nvPr>
            <p:ph type="title"/>
          </p:nvPr>
        </p:nvSpPr>
        <p:spPr>
          <a:xfrm>
            <a:off x="6515280" y="609480"/>
            <a:ext cx="1942920" cy="548604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358" name="PlaceHolder 2"/>
          <p:cNvSpPr>
            <a:spLocks noGrp="1"/>
          </p:cNvSpPr>
          <p:nvPr>
            <p:ph type="body"/>
          </p:nvPr>
        </p:nvSpPr>
        <p:spPr>
          <a:xfrm>
            <a:off x="685800" y="609480"/>
            <a:ext cx="5676480" cy="54860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359" name="PlaceHolder 3"/>
          <p:cNvSpPr>
            <a:spLocks noGrp="1"/>
          </p:cNvSpPr>
          <p:nvPr>
            <p:ph type="dt" idx="658"/>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60" name="PlaceHolder 4"/>
          <p:cNvSpPr>
            <a:spLocks noGrp="1"/>
          </p:cNvSpPr>
          <p:nvPr>
            <p:ph type="ftr" idx="659"/>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61" name="PlaceHolder 5"/>
          <p:cNvSpPr>
            <a:spLocks noGrp="1"/>
          </p:cNvSpPr>
          <p:nvPr>
            <p:ph type="sldNum" idx="660"/>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05BA4A86-54A1-406B-9690-6728E5103FEF}"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087" r:id="rId2"/>
  </p:sldLayoutIdLst>
</p:sldMaster>
</file>

<file path=ppt/slideMasters/slideMaster2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62"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363"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364" name="PlaceHolder 3"/>
          <p:cNvSpPr>
            <a:spLocks noGrp="1"/>
          </p:cNvSpPr>
          <p:nvPr>
            <p:ph type="dt" idx="661"/>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65" name="PlaceHolder 4"/>
          <p:cNvSpPr>
            <a:spLocks noGrp="1"/>
          </p:cNvSpPr>
          <p:nvPr>
            <p:ph type="ftr" idx="662"/>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66" name="PlaceHolder 5"/>
          <p:cNvSpPr>
            <a:spLocks noGrp="1"/>
          </p:cNvSpPr>
          <p:nvPr>
            <p:ph type="sldNum" idx="663"/>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7F1AAF9C-8F92-4AF0-B41C-71D45527D32E}"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089" r:id="rId2"/>
  </p:sldLayoutIdLst>
</p:sldMaster>
</file>

<file path=ppt/slideMasters/slideMaster2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69"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1370"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371" name="PlaceHolder 3"/>
          <p:cNvSpPr>
            <a:spLocks noGrp="1"/>
          </p:cNvSpPr>
          <p:nvPr>
            <p:ph type="dt" idx="664"/>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72" name="PlaceHolder 4"/>
          <p:cNvSpPr>
            <a:spLocks noGrp="1"/>
          </p:cNvSpPr>
          <p:nvPr>
            <p:ph type="ftr" idx="665"/>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73" name="PlaceHolder 5"/>
          <p:cNvSpPr>
            <a:spLocks noGrp="1"/>
          </p:cNvSpPr>
          <p:nvPr>
            <p:ph type="sldNum" idx="666"/>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4D79F773-0AB0-45F3-A4FC-2BCF6033D736}"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091" r:id="rId2"/>
  </p:sldLayoutIdLst>
</p:sldMaster>
</file>

<file path=ppt/slideMasters/slideMaster2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74"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375" name="PlaceHolder 2"/>
          <p:cNvSpPr>
            <a:spLocks noGrp="1"/>
          </p:cNvSpPr>
          <p:nvPr>
            <p:ph type="body"/>
          </p:nvPr>
        </p:nvSpPr>
        <p:spPr>
          <a:xfrm>
            <a:off x="68580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376" name="PlaceHolder 3"/>
          <p:cNvSpPr>
            <a:spLocks noGrp="1"/>
          </p:cNvSpPr>
          <p:nvPr>
            <p:ph type="body"/>
          </p:nvPr>
        </p:nvSpPr>
        <p:spPr>
          <a:xfrm>
            <a:off x="464832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377" name="PlaceHolder 4"/>
          <p:cNvSpPr>
            <a:spLocks noGrp="1"/>
          </p:cNvSpPr>
          <p:nvPr>
            <p:ph type="dt" idx="667"/>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78" name="PlaceHolder 5"/>
          <p:cNvSpPr>
            <a:spLocks noGrp="1"/>
          </p:cNvSpPr>
          <p:nvPr>
            <p:ph type="ftr" idx="668"/>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79" name="PlaceHolder 6"/>
          <p:cNvSpPr>
            <a:spLocks noGrp="1"/>
          </p:cNvSpPr>
          <p:nvPr>
            <p:ph type="sldNum" idx="669"/>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7186C921-A52B-46CB-9F24-FACC6BB74BF0}"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093" r:id="rId2"/>
  </p:sldLayoutIdLst>
</p:sldMaster>
</file>

<file path=ppt/slideMasters/slideMaster2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83"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384"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385"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386"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1387"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388" name="PlaceHolder 6"/>
          <p:cNvSpPr>
            <a:spLocks noGrp="1"/>
          </p:cNvSpPr>
          <p:nvPr>
            <p:ph type="dt" idx="670"/>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89" name="PlaceHolder 7"/>
          <p:cNvSpPr>
            <a:spLocks noGrp="1"/>
          </p:cNvSpPr>
          <p:nvPr>
            <p:ph type="ftr" idx="671"/>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90" name="PlaceHolder 8"/>
          <p:cNvSpPr>
            <a:spLocks noGrp="1"/>
          </p:cNvSpPr>
          <p:nvPr>
            <p:ph type="sldNum" idx="672"/>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C7A2F212-B877-432A-A7A8-E537CEA2F55B}"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095" r:id="rId2"/>
  </p:sldLayoutIdLst>
</p:sldMaster>
</file>

<file path=ppt/slideMasters/slideMaster2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91"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392" name="PlaceHolder 2"/>
          <p:cNvSpPr>
            <a:spLocks noGrp="1"/>
          </p:cNvSpPr>
          <p:nvPr>
            <p:ph type="dt" idx="673"/>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93" name="PlaceHolder 3"/>
          <p:cNvSpPr>
            <a:spLocks noGrp="1"/>
          </p:cNvSpPr>
          <p:nvPr>
            <p:ph type="ftr" idx="674"/>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94" name="PlaceHolder 4"/>
          <p:cNvSpPr>
            <a:spLocks noGrp="1"/>
          </p:cNvSpPr>
          <p:nvPr>
            <p:ph type="sldNum" idx="675"/>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4CC567AE-77DD-4DCD-A5A4-3BC86531488E}"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097" r:id="rId2"/>
  </p:sldLayoutIdLst>
</p:sldMaster>
</file>

<file path=ppt/slideMasters/slideMaster2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96" name="PlaceHolder 1"/>
          <p:cNvSpPr>
            <a:spLocks noGrp="1"/>
          </p:cNvSpPr>
          <p:nvPr>
            <p:ph type="dt" idx="676"/>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397" name="PlaceHolder 2"/>
          <p:cNvSpPr>
            <a:spLocks noGrp="1"/>
          </p:cNvSpPr>
          <p:nvPr>
            <p:ph type="ftr" idx="677"/>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398" name="PlaceHolder 3"/>
          <p:cNvSpPr>
            <a:spLocks noGrp="1"/>
          </p:cNvSpPr>
          <p:nvPr>
            <p:ph type="sldNum" idx="678"/>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28FE725F-E4AF-4D7C-8D48-3C5BE563ADA5}"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
        <p:nvSpPr>
          <p:cNvPr id="1399"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1400"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000000"/>
              </a:buClr>
              <a:buSzPct val="75000"/>
              <a:buFont typeface="Symbol" charset="2"/>
              <a:buChar char=""/>
            </a:pPr>
            <a:r>
              <a:rPr b="0" lang="en-US" sz="2400" spc="-1" strike="noStrike">
                <a:solidFill>
                  <a:schemeClr val="dk1"/>
                </a:solidFill>
                <a:latin typeface="Times New Roman"/>
              </a:rPr>
              <a:t>Second niveau de plan</a:t>
            </a:r>
            <a:endParaRPr b="0" lang="en-US" sz="2400" spc="-1" strike="noStrike">
              <a:solidFill>
                <a:schemeClr val="dk1"/>
              </a:solidFill>
              <a:latin typeface="Times New Roman"/>
            </a:endParaRPr>
          </a:p>
          <a:p>
            <a:pPr lvl="2" marL="1296000" indent="-288000">
              <a:spcBef>
                <a:spcPts val="850"/>
              </a:spcBef>
              <a:buClr>
                <a:srgbClr val="000000"/>
              </a:buClr>
              <a:buSzPct val="45000"/>
              <a:buFont typeface="Wingdings" charset="2"/>
              <a:buChar char=""/>
            </a:pPr>
            <a:r>
              <a:rPr b="0" lang="en-US" sz="2000" spc="-1" strike="noStrike">
                <a:solidFill>
                  <a:schemeClr val="dk1"/>
                </a:solidFill>
                <a:latin typeface="Times New Roman"/>
              </a:rPr>
              <a:t>Troisième niveau de plan</a:t>
            </a:r>
            <a:endParaRPr b="0" lang="en-US" sz="2000" spc="-1" strike="noStrike">
              <a:solidFill>
                <a:schemeClr val="dk1"/>
              </a:solidFill>
              <a:latin typeface="Times New Roman"/>
            </a:endParaRPr>
          </a:p>
          <a:p>
            <a:pPr lvl="3" marL="1728000" indent="-216000">
              <a:spcBef>
                <a:spcPts val="567"/>
              </a:spcBef>
              <a:buClr>
                <a:srgbClr val="000000"/>
              </a:buClr>
              <a:buSzPct val="75000"/>
              <a:buFont typeface="Symbol" charset="2"/>
              <a:buChar char=""/>
            </a:pPr>
            <a:r>
              <a:rPr b="0" lang="en-US" sz="2000" spc="-1" strike="noStrike">
                <a:solidFill>
                  <a:schemeClr val="dk1"/>
                </a:solidFill>
                <a:latin typeface="Times New Roman"/>
              </a:rPr>
              <a:t>Quatrième niveau de plan</a:t>
            </a:r>
            <a:endParaRPr b="0" lang="en-US" sz="2000" spc="-1" strike="noStrike">
              <a:solidFill>
                <a:schemeClr val="dk1"/>
              </a:solidFill>
              <a:latin typeface="Times New Roman"/>
            </a:endParaRPr>
          </a:p>
          <a:p>
            <a:pPr lvl="4" marL="2160000" indent="-216000">
              <a:spcBef>
                <a:spcPts val="283"/>
              </a:spcBef>
              <a:buClr>
                <a:srgbClr val="000000"/>
              </a:buClr>
              <a:buSzPct val="45000"/>
              <a:buFont typeface="Wingdings" charset="2"/>
              <a:buChar char=""/>
            </a:pPr>
            <a:r>
              <a:rPr b="0" lang="en-US" sz="2000" spc="-1" strike="noStrike">
                <a:solidFill>
                  <a:schemeClr val="dk1"/>
                </a:solidFill>
                <a:latin typeface="Times New Roman"/>
              </a:rPr>
              <a:t>Cinquième niveau de plan</a:t>
            </a:r>
            <a:endParaRPr b="0" lang="en-US" sz="2000" spc="-1" strike="noStrike">
              <a:solidFill>
                <a:schemeClr val="dk1"/>
              </a:solidFill>
              <a:latin typeface="Times New Roman"/>
            </a:endParaRPr>
          </a:p>
          <a:p>
            <a:pPr lvl="5" marL="2592000" indent="-216000">
              <a:spcBef>
                <a:spcPts val="283"/>
              </a:spcBef>
              <a:buClr>
                <a:srgbClr val="000000"/>
              </a:buClr>
              <a:buSzPct val="45000"/>
              <a:buFont typeface="Wingdings" charset="2"/>
              <a:buChar char=""/>
            </a:pPr>
            <a:r>
              <a:rPr b="0" lang="en-US" sz="2000" spc="-1" strike="noStrike">
                <a:solidFill>
                  <a:schemeClr val="dk1"/>
                </a:solidFill>
                <a:latin typeface="Times New Roman"/>
              </a:rPr>
              <a:t>Sixième niveau de plan</a:t>
            </a:r>
            <a:endParaRPr b="0" lang="en-US" sz="2000" spc="-1" strike="noStrike">
              <a:solidFill>
                <a:schemeClr val="dk1"/>
              </a:solidFill>
              <a:latin typeface="Times New Roman"/>
            </a:endParaRPr>
          </a:p>
          <a:p>
            <a:pPr lvl="6" marL="3024000" indent="-216000">
              <a:spcBef>
                <a:spcPts val="283"/>
              </a:spcBef>
              <a:buClr>
                <a:srgbClr val="000000"/>
              </a:buClr>
              <a:buSzPct val="45000"/>
              <a:buFont typeface="Wingdings" charset="2"/>
              <a:buChar char=""/>
            </a:pPr>
            <a:r>
              <a:rPr b="0" lang="en-US" sz="2000" spc="-1" strike="noStrike">
                <a:solidFill>
                  <a:schemeClr val="dk1"/>
                </a:solidFill>
                <a:latin typeface="Times New Roman"/>
              </a:rPr>
              <a:t>Septième niveau de plan</a:t>
            </a:r>
            <a:endParaRPr b="0" lang="en-US" sz="2000" spc="-1" strike="noStrike">
              <a:solidFill>
                <a:schemeClr val="dk1"/>
              </a:solidFill>
              <a:latin typeface="Times New Roman"/>
            </a:endParaRPr>
          </a:p>
        </p:txBody>
      </p:sp>
    </p:spTree>
  </p:cSld>
  <p:clrMap bg1="lt1" bg2="lt2" tx1="dk1" tx2="dk2" accent1="accent1" accent2="accent2" accent3="accent3" accent4="accent4" accent5="accent5" accent6="accent6" hlink="hlink" folHlink="folHlink"/>
  <p:sldLayoutIdLst>
    <p:sldLayoutId id="2147484099" r:id="rId2"/>
  </p:sldLayoutIdLst>
</p:sldMaster>
</file>

<file path=ppt/slideMasters/slideMaster2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401"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1402"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403"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1404" name="PlaceHolder 4"/>
          <p:cNvSpPr>
            <a:spLocks noGrp="1"/>
          </p:cNvSpPr>
          <p:nvPr>
            <p:ph type="dt" idx="679"/>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405" name="PlaceHolder 5"/>
          <p:cNvSpPr>
            <a:spLocks noGrp="1"/>
          </p:cNvSpPr>
          <p:nvPr>
            <p:ph type="ftr" idx="680"/>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406" name="PlaceHolder 6"/>
          <p:cNvSpPr>
            <a:spLocks noGrp="1"/>
          </p:cNvSpPr>
          <p:nvPr>
            <p:ph type="sldNum" idx="681"/>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0A89B9F9-D810-4889-8C48-B029022FE765}"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01" r:id="rId2"/>
  </p:sldLayoutIdLst>
</p:sldMaster>
</file>

<file path=ppt/slideMasters/slideMaster2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407"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1408"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000000"/>
              </a:buClr>
              <a:buSzPct val="75000"/>
              <a:buFont typeface="Symbol" charset="2"/>
              <a:buChar char=""/>
            </a:pPr>
            <a:r>
              <a:rPr b="0" lang="en-US" sz="3200" spc="-1" strike="noStrike">
                <a:solidFill>
                  <a:schemeClr val="dk1"/>
                </a:solidFill>
                <a:latin typeface="Times New Roman"/>
              </a:rPr>
              <a:t>Second niveau de plan</a:t>
            </a:r>
            <a:endParaRPr b="0" lang="en-US" sz="3200" spc="-1" strike="noStrike">
              <a:solidFill>
                <a:schemeClr val="dk1"/>
              </a:solidFill>
              <a:latin typeface="Times New Roman"/>
            </a:endParaRPr>
          </a:p>
          <a:p>
            <a:pPr lvl="2" marL="1296000" indent="-288000">
              <a:spcBef>
                <a:spcPts val="850"/>
              </a:spcBef>
              <a:buClr>
                <a:srgbClr val="000000"/>
              </a:buClr>
              <a:buSzPct val="45000"/>
              <a:buFont typeface="Wingdings" charset="2"/>
              <a:buChar char=""/>
            </a:pPr>
            <a:r>
              <a:rPr b="0" lang="en-US" sz="3200" spc="-1" strike="noStrike">
                <a:solidFill>
                  <a:schemeClr val="dk1"/>
                </a:solidFill>
                <a:latin typeface="Times New Roman"/>
              </a:rPr>
              <a:t>Troisième niveau de plan</a:t>
            </a:r>
            <a:endParaRPr b="0" lang="en-US" sz="3200" spc="-1" strike="noStrike">
              <a:solidFill>
                <a:schemeClr val="dk1"/>
              </a:solidFill>
              <a:latin typeface="Times New Roman"/>
            </a:endParaRPr>
          </a:p>
          <a:p>
            <a:pPr lvl="3" marL="1728000" indent="-216000">
              <a:spcBef>
                <a:spcPts val="567"/>
              </a:spcBef>
              <a:buClr>
                <a:srgbClr val="000000"/>
              </a:buClr>
              <a:buSzPct val="75000"/>
              <a:buFont typeface="Symbol" charset="2"/>
              <a:buChar char=""/>
            </a:pPr>
            <a:r>
              <a:rPr b="0" lang="en-US" sz="3200" spc="-1" strike="noStrike">
                <a:solidFill>
                  <a:schemeClr val="dk1"/>
                </a:solidFill>
                <a:latin typeface="Times New Roman"/>
              </a:rPr>
              <a:t>Quatrième niveau de plan</a:t>
            </a:r>
            <a:endParaRPr b="0" lang="en-US" sz="3200" spc="-1" strike="noStrike">
              <a:solidFill>
                <a:schemeClr val="dk1"/>
              </a:solidFill>
              <a:latin typeface="Times New Roman"/>
            </a:endParaRPr>
          </a:p>
          <a:p>
            <a:pPr lvl="4" marL="2160000" indent="-216000">
              <a:spcBef>
                <a:spcPts val="283"/>
              </a:spcBef>
              <a:buClr>
                <a:srgbClr val="000000"/>
              </a:buClr>
              <a:buSzPct val="45000"/>
              <a:buFont typeface="Wingdings" charset="2"/>
              <a:buChar char=""/>
            </a:pPr>
            <a:r>
              <a:rPr b="0" lang="en-US" sz="3200" spc="-1" strike="noStrike">
                <a:solidFill>
                  <a:schemeClr val="dk1"/>
                </a:solidFill>
                <a:latin typeface="Times New Roman"/>
              </a:rPr>
              <a:t>Cinquième niveau de plan</a:t>
            </a:r>
            <a:endParaRPr b="0" lang="en-US" sz="3200" spc="-1" strike="noStrike">
              <a:solidFill>
                <a:schemeClr val="dk1"/>
              </a:solidFill>
              <a:latin typeface="Times New Roman"/>
            </a:endParaRPr>
          </a:p>
          <a:p>
            <a:pPr lvl="5" marL="2592000" indent="-216000">
              <a:spcBef>
                <a:spcPts val="283"/>
              </a:spcBef>
              <a:buClr>
                <a:srgbClr val="000000"/>
              </a:buClr>
              <a:buSzPct val="45000"/>
              <a:buFont typeface="Wingdings" charset="2"/>
              <a:buChar char=""/>
            </a:pPr>
            <a:r>
              <a:rPr b="0" lang="en-US" sz="3200" spc="-1" strike="noStrike">
                <a:solidFill>
                  <a:schemeClr val="dk1"/>
                </a:solidFill>
                <a:latin typeface="Times New Roman"/>
              </a:rPr>
              <a:t>Sixième niveau de plan</a:t>
            </a:r>
            <a:endParaRPr b="0" lang="en-US" sz="3200" spc="-1" strike="noStrike">
              <a:solidFill>
                <a:schemeClr val="dk1"/>
              </a:solidFill>
              <a:latin typeface="Times New Roman"/>
            </a:endParaRPr>
          </a:p>
          <a:p>
            <a:pPr lvl="6" marL="3024000" indent="-216000">
              <a:spcBef>
                <a:spcPts val="283"/>
              </a:spcBef>
              <a:buClr>
                <a:srgbClr val="000000"/>
              </a:buClr>
              <a:buSzPct val="45000"/>
              <a:buFont typeface="Wingdings" charset="2"/>
              <a:buChar char=""/>
            </a:pPr>
            <a:r>
              <a:rPr b="0" lang="en-US" sz="3200" spc="-1" strike="noStrike">
                <a:solidFill>
                  <a:schemeClr val="dk1"/>
                </a:solidFill>
                <a:latin typeface="Times New Roman"/>
              </a:rPr>
              <a:t>Septième niveau de plan</a:t>
            </a:r>
            <a:endParaRPr b="0" lang="en-US" sz="3200" spc="-1" strike="noStrike">
              <a:solidFill>
                <a:schemeClr val="dk1"/>
              </a:solidFill>
              <a:latin typeface="Times New Roman"/>
            </a:endParaRPr>
          </a:p>
        </p:txBody>
      </p:sp>
      <p:sp>
        <p:nvSpPr>
          <p:cNvPr id="1409"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1410" name="PlaceHolder 4"/>
          <p:cNvSpPr>
            <a:spLocks noGrp="1"/>
          </p:cNvSpPr>
          <p:nvPr>
            <p:ph type="dt" idx="682"/>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411" name="PlaceHolder 5"/>
          <p:cNvSpPr>
            <a:spLocks noGrp="1"/>
          </p:cNvSpPr>
          <p:nvPr>
            <p:ph type="ftr" idx="683"/>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412" name="PlaceHolder 6"/>
          <p:cNvSpPr>
            <a:spLocks noGrp="1"/>
          </p:cNvSpPr>
          <p:nvPr>
            <p:ph type="sldNum" idx="684"/>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C50EBED1-7A30-4FFB-92A7-D7AA3F58B740}"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03" r:id="rId2"/>
  </p:sldLayoutIdLst>
</p:sldMaster>
</file>

<file path=ppt/slideMasters/slideMaster2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13"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1414" name="PlaceHolder 2"/>
          <p:cNvSpPr>
            <a:spLocks noGrp="1"/>
          </p:cNvSpPr>
          <p:nvPr>
            <p:ph type="dt" idx="685"/>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15" name="PlaceHolder 3"/>
          <p:cNvSpPr>
            <a:spLocks noGrp="1"/>
          </p:cNvSpPr>
          <p:nvPr>
            <p:ph type="ftr" idx="68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16" name="PlaceHolder 4"/>
          <p:cNvSpPr>
            <a:spLocks noGrp="1"/>
          </p:cNvSpPr>
          <p:nvPr>
            <p:ph type="sldNum" idx="68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BFCE42AA-37D5-4720-B57D-398B8B1A05CA}"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05" r:id="rId2"/>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39"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140"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41"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142" name="PlaceHolder 4"/>
          <p:cNvSpPr>
            <a:spLocks noGrp="1"/>
          </p:cNvSpPr>
          <p:nvPr>
            <p:ph type="dt" idx="67"/>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43" name="PlaceHolder 5"/>
          <p:cNvSpPr>
            <a:spLocks noGrp="1"/>
          </p:cNvSpPr>
          <p:nvPr>
            <p:ph type="ftr" idx="68"/>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44" name="PlaceHolder 6"/>
          <p:cNvSpPr>
            <a:spLocks noGrp="1"/>
          </p:cNvSpPr>
          <p:nvPr>
            <p:ph type="sldNum" idx="69"/>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04ACACA4-CB15-48CE-85FE-7AE4C261F6DE}"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93" r:id="rId2"/>
  </p:sldLayoutIdLst>
</p:sldMaster>
</file>

<file path=ppt/slideMasters/slideMaster2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19"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420"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421" name="PlaceHolder 3"/>
          <p:cNvSpPr>
            <a:spLocks noGrp="1"/>
          </p:cNvSpPr>
          <p:nvPr>
            <p:ph type="dt" idx="688"/>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22" name="PlaceHolder 4"/>
          <p:cNvSpPr>
            <a:spLocks noGrp="1"/>
          </p:cNvSpPr>
          <p:nvPr>
            <p:ph type="ftr" idx="68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23" name="PlaceHolder 5"/>
          <p:cNvSpPr>
            <a:spLocks noGrp="1"/>
          </p:cNvSpPr>
          <p:nvPr>
            <p:ph type="sldNum" idx="69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2117C766-63AA-4A65-BBC0-0AD194C61966}"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07" r:id="rId2"/>
  </p:sldLayoutIdLst>
</p:sldMaster>
</file>

<file path=ppt/slideMasters/slideMaster2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24"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425"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426" name="PlaceHolder 3"/>
          <p:cNvSpPr>
            <a:spLocks noGrp="1"/>
          </p:cNvSpPr>
          <p:nvPr>
            <p:ph type="dt" idx="691"/>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27" name="PlaceHolder 4"/>
          <p:cNvSpPr>
            <a:spLocks noGrp="1"/>
          </p:cNvSpPr>
          <p:nvPr>
            <p:ph type="ftr" idx="69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28" name="PlaceHolder 5"/>
          <p:cNvSpPr>
            <a:spLocks noGrp="1"/>
          </p:cNvSpPr>
          <p:nvPr>
            <p:ph type="sldNum" idx="69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6E91C43C-F31E-41DC-A9AD-48E195124AEA}"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09" r:id="rId2"/>
  </p:sldLayoutIdLst>
</p:sldMaster>
</file>

<file path=ppt/slideMasters/slideMaster2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29"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430"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431" name="PlaceHolder 3"/>
          <p:cNvSpPr>
            <a:spLocks noGrp="1"/>
          </p:cNvSpPr>
          <p:nvPr>
            <p:ph type="dt" idx="694"/>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32" name="PlaceHolder 4"/>
          <p:cNvSpPr>
            <a:spLocks noGrp="1"/>
          </p:cNvSpPr>
          <p:nvPr>
            <p:ph type="ftr" idx="69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33" name="PlaceHolder 5"/>
          <p:cNvSpPr>
            <a:spLocks noGrp="1"/>
          </p:cNvSpPr>
          <p:nvPr>
            <p:ph type="sldNum" idx="69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A4891519-6BDB-47C3-AD98-01F08DEA6C46}"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11" r:id="rId2"/>
  </p:sldLayoutIdLst>
</p:sldMaster>
</file>

<file path=ppt/slideMasters/slideMaster2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36"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1437"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438" name="PlaceHolder 3"/>
          <p:cNvSpPr>
            <a:spLocks noGrp="1"/>
          </p:cNvSpPr>
          <p:nvPr>
            <p:ph type="dt" idx="697"/>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39" name="PlaceHolder 4"/>
          <p:cNvSpPr>
            <a:spLocks noGrp="1"/>
          </p:cNvSpPr>
          <p:nvPr>
            <p:ph type="ftr" idx="69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40" name="PlaceHolder 5"/>
          <p:cNvSpPr>
            <a:spLocks noGrp="1"/>
          </p:cNvSpPr>
          <p:nvPr>
            <p:ph type="sldNum" idx="69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1245EF34-E14A-4D9C-8723-722FEDFE8423}"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13" r:id="rId2"/>
  </p:sldLayoutIdLst>
</p:sldMaster>
</file>

<file path=ppt/slideMasters/slideMaster2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41"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442"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443"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444" name="PlaceHolder 4"/>
          <p:cNvSpPr>
            <a:spLocks noGrp="1"/>
          </p:cNvSpPr>
          <p:nvPr>
            <p:ph type="dt" idx="700"/>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45" name="PlaceHolder 5"/>
          <p:cNvSpPr>
            <a:spLocks noGrp="1"/>
          </p:cNvSpPr>
          <p:nvPr>
            <p:ph type="ftr" idx="70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46" name="PlaceHolder 6"/>
          <p:cNvSpPr>
            <a:spLocks noGrp="1"/>
          </p:cNvSpPr>
          <p:nvPr>
            <p:ph type="sldNum" idx="70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B5BAC3A7-2E4D-49AF-BFC0-E991F9B1DF51}"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15" r:id="rId2"/>
  </p:sldLayoutIdLst>
</p:sldMaster>
</file>

<file path=ppt/slideMasters/slideMaster2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50"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451"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452"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453"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454"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455" name="PlaceHolder 6"/>
          <p:cNvSpPr>
            <a:spLocks noGrp="1"/>
          </p:cNvSpPr>
          <p:nvPr>
            <p:ph type="dt" idx="703"/>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56" name="PlaceHolder 7"/>
          <p:cNvSpPr>
            <a:spLocks noGrp="1"/>
          </p:cNvSpPr>
          <p:nvPr>
            <p:ph type="ftr" idx="70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57" name="PlaceHolder 8"/>
          <p:cNvSpPr>
            <a:spLocks noGrp="1"/>
          </p:cNvSpPr>
          <p:nvPr>
            <p:ph type="sldNum" idx="70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B8B919F7-EF29-46F8-BF4B-38EEC49C7EB1}"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17" r:id="rId2"/>
  </p:sldLayoutIdLst>
</p:sldMaster>
</file>

<file path=ppt/slideMasters/slideMaster2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58"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459" name="PlaceHolder 2"/>
          <p:cNvSpPr>
            <a:spLocks noGrp="1"/>
          </p:cNvSpPr>
          <p:nvPr>
            <p:ph type="dt" idx="706"/>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60" name="PlaceHolder 3"/>
          <p:cNvSpPr>
            <a:spLocks noGrp="1"/>
          </p:cNvSpPr>
          <p:nvPr>
            <p:ph type="ftr" idx="70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61" name="PlaceHolder 4"/>
          <p:cNvSpPr>
            <a:spLocks noGrp="1"/>
          </p:cNvSpPr>
          <p:nvPr>
            <p:ph type="sldNum" idx="70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2DF8927C-30E9-410C-98E8-F4364C3EB61E}"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19" r:id="rId2"/>
  </p:sldLayoutIdLst>
</p:sldMaster>
</file>

<file path=ppt/slideMasters/slideMaster2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63" name="PlaceHolder 1"/>
          <p:cNvSpPr>
            <a:spLocks noGrp="1"/>
          </p:cNvSpPr>
          <p:nvPr>
            <p:ph type="dt" idx="709"/>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64" name="PlaceHolder 2"/>
          <p:cNvSpPr>
            <a:spLocks noGrp="1"/>
          </p:cNvSpPr>
          <p:nvPr>
            <p:ph type="ftr" idx="71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65" name="PlaceHolder 3"/>
          <p:cNvSpPr>
            <a:spLocks noGrp="1"/>
          </p:cNvSpPr>
          <p:nvPr>
            <p:ph type="sldNum" idx="71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749B052F-076D-47BB-B321-F9D2A872598D}"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
        <p:nvSpPr>
          <p:cNvPr id="1466"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1467"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Arial"/>
              </a:rPr>
              <a:t>Second niveau de plan</a:t>
            </a:r>
            <a:endParaRPr b="0" lang="en-US" sz="24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Arial"/>
              </a:rPr>
              <a:t>Troisième niveau de plan</a:t>
            </a:r>
            <a:endParaRPr b="0" lang="en-US" sz="20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Arial"/>
              </a:rPr>
              <a:t>Quatrième niveau de plan</a:t>
            </a:r>
            <a:endParaRPr b="0" lang="en-US" sz="20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Arial"/>
              </a:rPr>
              <a:t>Cinquième niveau de plan</a:t>
            </a:r>
            <a:endParaRPr b="0" lang="en-US" sz="20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Arial"/>
              </a:rPr>
              <a:t>Sixième niveau de plan</a:t>
            </a:r>
            <a:endParaRPr b="0" lang="en-US" sz="20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Arial"/>
              </a:rPr>
              <a:t>Septième niveau de plan</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4121" r:id="rId2"/>
  </p:sldLayoutIdLst>
</p:sldMaster>
</file>

<file path=ppt/slideMasters/slideMaster2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68"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1469"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470"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1471" name="PlaceHolder 4"/>
          <p:cNvSpPr>
            <a:spLocks noGrp="1"/>
          </p:cNvSpPr>
          <p:nvPr>
            <p:ph type="dt" idx="712"/>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72" name="PlaceHolder 5"/>
          <p:cNvSpPr>
            <a:spLocks noGrp="1"/>
          </p:cNvSpPr>
          <p:nvPr>
            <p:ph type="ftr" idx="71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73" name="PlaceHolder 6"/>
          <p:cNvSpPr>
            <a:spLocks noGrp="1"/>
          </p:cNvSpPr>
          <p:nvPr>
            <p:ph type="sldNum" idx="71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7B6C3E19-7206-4BE8-A4BC-57E398DF6562}"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23" r:id="rId2"/>
  </p:sldLayoutIdLst>
</p:sldMaster>
</file>

<file path=ppt/slideMasters/slideMaster2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74"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1475"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1476"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1477" name="PlaceHolder 4"/>
          <p:cNvSpPr>
            <a:spLocks noGrp="1"/>
          </p:cNvSpPr>
          <p:nvPr>
            <p:ph type="dt" idx="715"/>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78" name="PlaceHolder 5"/>
          <p:cNvSpPr>
            <a:spLocks noGrp="1"/>
          </p:cNvSpPr>
          <p:nvPr>
            <p:ph type="ftr" idx="71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479" name="PlaceHolder 6"/>
          <p:cNvSpPr>
            <a:spLocks noGrp="1"/>
          </p:cNvSpPr>
          <p:nvPr>
            <p:ph type="sldNum" idx="71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6D25D9B2-ADC3-402C-85C7-817EFD5D1EE7}"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4125" r:id="rId2"/>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45"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Times New Roman"/>
              </a:rPr>
              <a:t>Modifiez le style du titre</a:t>
            </a:r>
            <a:endParaRPr b="0" lang="en-US" sz="3200" spc="-1" strike="noStrike">
              <a:solidFill>
                <a:srgbClr val="00cc00"/>
              </a:solidFill>
              <a:latin typeface="Times New Roman"/>
            </a:endParaRPr>
          </a:p>
        </p:txBody>
      </p:sp>
      <p:sp>
        <p:nvSpPr>
          <p:cNvPr id="146"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US" sz="3200" spc="-1" strike="noStrike">
                <a:solidFill>
                  <a:schemeClr val="dk1"/>
                </a:solidFill>
                <a:latin typeface="Times New Roman"/>
              </a:rPr>
              <a:t>Cliquez pour éditer le format du plan de texte</a:t>
            </a:r>
            <a:endParaRPr b="0" lang="en-US" sz="3200" spc="-1" strike="noStrike">
              <a:solidFill>
                <a:schemeClr val="dk1"/>
              </a:solidFill>
              <a:latin typeface="Times New Roman"/>
            </a:endParaRPr>
          </a:p>
          <a:p>
            <a:pPr lvl="1" marL="864000" indent="-324000">
              <a:spcBef>
                <a:spcPts val="1134"/>
              </a:spcBef>
              <a:buClr>
                <a:srgbClr val="000000"/>
              </a:buClr>
              <a:buSzPct val="75000"/>
              <a:buFont typeface="Symbol" charset="2"/>
              <a:buChar char=""/>
            </a:pPr>
            <a:r>
              <a:rPr b="0" lang="en-US" sz="3200" spc="-1" strike="noStrike">
                <a:solidFill>
                  <a:schemeClr val="dk1"/>
                </a:solidFill>
                <a:latin typeface="Times New Roman"/>
              </a:rPr>
              <a:t>Second niveau de plan</a:t>
            </a:r>
            <a:endParaRPr b="0" lang="en-US" sz="3200" spc="-1" strike="noStrike">
              <a:solidFill>
                <a:schemeClr val="dk1"/>
              </a:solidFill>
              <a:latin typeface="Times New Roman"/>
            </a:endParaRPr>
          </a:p>
          <a:p>
            <a:pPr lvl="2" marL="1296000" indent="-288000">
              <a:spcBef>
                <a:spcPts val="850"/>
              </a:spcBef>
              <a:buClr>
                <a:srgbClr val="000000"/>
              </a:buClr>
              <a:buSzPct val="45000"/>
              <a:buFont typeface="Wingdings" charset="2"/>
              <a:buChar char=""/>
            </a:pPr>
            <a:r>
              <a:rPr b="0" lang="en-US" sz="3200" spc="-1" strike="noStrike">
                <a:solidFill>
                  <a:schemeClr val="dk1"/>
                </a:solidFill>
                <a:latin typeface="Times New Roman"/>
              </a:rPr>
              <a:t>Troisième niveau de plan</a:t>
            </a:r>
            <a:endParaRPr b="0" lang="en-US" sz="3200" spc="-1" strike="noStrike">
              <a:solidFill>
                <a:schemeClr val="dk1"/>
              </a:solidFill>
              <a:latin typeface="Times New Roman"/>
            </a:endParaRPr>
          </a:p>
          <a:p>
            <a:pPr lvl="3" marL="1728000" indent="-216000">
              <a:spcBef>
                <a:spcPts val="567"/>
              </a:spcBef>
              <a:buClr>
                <a:srgbClr val="000000"/>
              </a:buClr>
              <a:buSzPct val="75000"/>
              <a:buFont typeface="Symbol" charset="2"/>
              <a:buChar char=""/>
            </a:pPr>
            <a:r>
              <a:rPr b="0" lang="en-US" sz="3200" spc="-1" strike="noStrike">
                <a:solidFill>
                  <a:schemeClr val="dk1"/>
                </a:solidFill>
                <a:latin typeface="Times New Roman"/>
              </a:rPr>
              <a:t>Quatrième niveau de plan</a:t>
            </a:r>
            <a:endParaRPr b="0" lang="en-US" sz="3200" spc="-1" strike="noStrike">
              <a:solidFill>
                <a:schemeClr val="dk1"/>
              </a:solidFill>
              <a:latin typeface="Times New Roman"/>
            </a:endParaRPr>
          </a:p>
          <a:p>
            <a:pPr lvl="4" marL="2160000" indent="-216000">
              <a:spcBef>
                <a:spcPts val="283"/>
              </a:spcBef>
              <a:buClr>
                <a:srgbClr val="000000"/>
              </a:buClr>
              <a:buSzPct val="45000"/>
              <a:buFont typeface="Wingdings" charset="2"/>
              <a:buChar char=""/>
            </a:pPr>
            <a:r>
              <a:rPr b="0" lang="en-US" sz="3200" spc="-1" strike="noStrike">
                <a:solidFill>
                  <a:schemeClr val="dk1"/>
                </a:solidFill>
                <a:latin typeface="Times New Roman"/>
              </a:rPr>
              <a:t>Cinquième niveau de plan</a:t>
            </a:r>
            <a:endParaRPr b="0" lang="en-US" sz="3200" spc="-1" strike="noStrike">
              <a:solidFill>
                <a:schemeClr val="dk1"/>
              </a:solidFill>
              <a:latin typeface="Times New Roman"/>
            </a:endParaRPr>
          </a:p>
          <a:p>
            <a:pPr lvl="5" marL="2592000" indent="-216000">
              <a:spcBef>
                <a:spcPts val="283"/>
              </a:spcBef>
              <a:buClr>
                <a:srgbClr val="000000"/>
              </a:buClr>
              <a:buSzPct val="45000"/>
              <a:buFont typeface="Wingdings" charset="2"/>
              <a:buChar char=""/>
            </a:pPr>
            <a:r>
              <a:rPr b="0" lang="en-US" sz="3200" spc="-1" strike="noStrike">
                <a:solidFill>
                  <a:schemeClr val="dk1"/>
                </a:solidFill>
                <a:latin typeface="Times New Roman"/>
              </a:rPr>
              <a:t>Sixième niveau de plan</a:t>
            </a:r>
            <a:endParaRPr b="0" lang="en-US" sz="3200" spc="-1" strike="noStrike">
              <a:solidFill>
                <a:schemeClr val="dk1"/>
              </a:solidFill>
              <a:latin typeface="Times New Roman"/>
            </a:endParaRPr>
          </a:p>
          <a:p>
            <a:pPr lvl="6" marL="3024000" indent="-216000">
              <a:spcBef>
                <a:spcPts val="283"/>
              </a:spcBef>
              <a:buClr>
                <a:srgbClr val="000000"/>
              </a:buClr>
              <a:buSzPct val="45000"/>
              <a:buFont typeface="Wingdings" charset="2"/>
              <a:buChar char=""/>
            </a:pPr>
            <a:r>
              <a:rPr b="0" lang="en-US" sz="3200" spc="-1" strike="noStrike">
                <a:solidFill>
                  <a:schemeClr val="dk1"/>
                </a:solidFill>
                <a:latin typeface="Times New Roman"/>
              </a:rPr>
              <a:t>Septième niveau de plan</a:t>
            </a:r>
            <a:endParaRPr b="0" lang="en-US" sz="3200" spc="-1" strike="noStrike">
              <a:solidFill>
                <a:schemeClr val="dk1"/>
              </a:solidFill>
              <a:latin typeface="Times New Roman"/>
            </a:endParaRPr>
          </a:p>
        </p:txBody>
      </p:sp>
      <p:sp>
        <p:nvSpPr>
          <p:cNvPr id="147"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Times New Roman"/>
              </a:rPr>
              <a:t>Modifiez les styles du texte du masque</a:t>
            </a:r>
            <a:endParaRPr b="0" lang="en-US" sz="1600" spc="-1" strike="noStrike">
              <a:solidFill>
                <a:schemeClr val="dk1"/>
              </a:solidFill>
              <a:latin typeface="Times New Roman"/>
            </a:endParaRPr>
          </a:p>
        </p:txBody>
      </p:sp>
      <p:sp>
        <p:nvSpPr>
          <p:cNvPr id="148" name="PlaceHolder 4"/>
          <p:cNvSpPr>
            <a:spLocks noGrp="1"/>
          </p:cNvSpPr>
          <p:nvPr>
            <p:ph type="dt" idx="70"/>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49" name="PlaceHolder 5"/>
          <p:cNvSpPr>
            <a:spLocks noGrp="1"/>
          </p:cNvSpPr>
          <p:nvPr>
            <p:ph type="ftr" idx="71"/>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0" name="PlaceHolder 6"/>
          <p:cNvSpPr>
            <a:spLocks noGrp="1"/>
          </p:cNvSpPr>
          <p:nvPr>
            <p:ph type="sldNum" idx="72"/>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en-US" sz="1400" spc="-1" strike="noStrike">
                <a:solidFill>
                  <a:schemeClr val="dk1"/>
                </a:solidFill>
                <a:latin typeface="Times New Roman"/>
              </a:defRPr>
            </a:lvl1pPr>
          </a:lstStyle>
          <a:p>
            <a:pPr indent="0" algn="r">
              <a:lnSpc>
                <a:spcPct val="100000"/>
              </a:lnSpc>
              <a:buNone/>
            </a:pPr>
            <a:fld id="{DEDBDBB5-36BE-4B24-B7E0-B99611691066}" type="slidenum">
              <a:rPr b="0" lang="en-US" sz="1400" spc="-1" strike="noStrike">
                <a:solidFill>
                  <a:schemeClr val="dk1"/>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95" r:id="rId2"/>
  </p:sldLayoutIdLst>
</p:sldMaster>
</file>

<file path=ppt/slideMasters/slideMaster2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80" name="PlaceHolder 1"/>
          <p:cNvSpPr>
            <a:spLocks noGrp="1"/>
          </p:cNvSpPr>
          <p:nvPr>
            <p:ph type="title"/>
          </p:nvPr>
        </p:nvSpPr>
        <p:spPr>
          <a:xfrm>
            <a:off x="1143000" y="1122480"/>
            <a:ext cx="6857640" cy="238716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ea typeface="MS Gothic"/>
              </a:rPr>
              <a:t>Modifiez le style du titre</a:t>
            </a:r>
            <a:endParaRPr b="0" lang="en-US" sz="6000" spc="-1" strike="noStrike">
              <a:solidFill>
                <a:srgbClr val="00cc00"/>
              </a:solidFill>
              <a:latin typeface="Times New Roman"/>
            </a:endParaRPr>
          </a:p>
        </p:txBody>
      </p:sp>
      <p:sp>
        <p:nvSpPr>
          <p:cNvPr id="1481" name="PlaceHolder 2"/>
          <p:cNvSpPr>
            <a:spLocks noGrp="1"/>
          </p:cNvSpPr>
          <p:nvPr>
            <p:ph type="dt" idx="718"/>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482" name="PlaceHolder 3"/>
          <p:cNvSpPr>
            <a:spLocks noGrp="1"/>
          </p:cNvSpPr>
          <p:nvPr>
            <p:ph type="ftr" idx="719"/>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483" name="PlaceHolder 4"/>
          <p:cNvSpPr>
            <a:spLocks noGrp="1"/>
          </p:cNvSpPr>
          <p:nvPr>
            <p:ph type="sldNum" idx="720"/>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BB9EDF31-A597-411F-9ACB-7A0B8F4B32F5}"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27" r:id="rId2"/>
  </p:sldLayoutIdLst>
</p:sldMaster>
</file>

<file path=ppt/slideMasters/slideMaster2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86"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1487" name="PlaceHolder 2"/>
          <p:cNvSpPr>
            <a:spLocks noGrp="1"/>
          </p:cNvSpPr>
          <p:nvPr>
            <p:ph type="body"/>
          </p:nvPr>
        </p:nvSpPr>
        <p:spPr>
          <a:xfrm>
            <a:off x="685800" y="1981080"/>
            <a:ext cx="7751520" cy="42336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1488" name="PlaceHolder 3"/>
          <p:cNvSpPr>
            <a:spLocks noGrp="1"/>
          </p:cNvSpPr>
          <p:nvPr>
            <p:ph type="dt" idx="721"/>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489" name="PlaceHolder 4"/>
          <p:cNvSpPr>
            <a:spLocks noGrp="1"/>
          </p:cNvSpPr>
          <p:nvPr>
            <p:ph type="ftr" idx="722"/>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490" name="PlaceHolder 5"/>
          <p:cNvSpPr>
            <a:spLocks noGrp="1"/>
          </p:cNvSpPr>
          <p:nvPr>
            <p:ph type="sldNum" idx="723"/>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42FE36EB-A2C5-41F7-950A-5BA93DAE6E62}"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29" r:id="rId2"/>
  </p:sldLayoutIdLst>
</p:sldMaster>
</file>

<file path=ppt/slideMasters/slideMaster2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91" name="PlaceHolder 1"/>
          <p:cNvSpPr>
            <a:spLocks noGrp="1"/>
          </p:cNvSpPr>
          <p:nvPr>
            <p:ph type="title"/>
          </p:nvPr>
        </p:nvSpPr>
        <p:spPr>
          <a:xfrm>
            <a:off x="6500880" y="463680"/>
            <a:ext cx="1936440" cy="5751000"/>
          </a:xfrm>
          <a:prstGeom prst="rect">
            <a:avLst/>
          </a:prstGeom>
          <a:noFill/>
          <a:ln w="0">
            <a:noFill/>
          </a:ln>
        </p:spPr>
        <p:txBody>
          <a:bodyPr numCol="1" spcCol="0" lIns="90000" rIns="90000" tIns="46800" bIns="46800" anchor="ctr" vert="eaVert">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1492" name="PlaceHolder 2"/>
          <p:cNvSpPr>
            <a:spLocks noGrp="1"/>
          </p:cNvSpPr>
          <p:nvPr>
            <p:ph type="body"/>
          </p:nvPr>
        </p:nvSpPr>
        <p:spPr>
          <a:xfrm>
            <a:off x="685800" y="463680"/>
            <a:ext cx="5662080" cy="57510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1493" name="PlaceHolder 3"/>
          <p:cNvSpPr>
            <a:spLocks noGrp="1"/>
          </p:cNvSpPr>
          <p:nvPr>
            <p:ph type="dt" idx="724"/>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494" name="PlaceHolder 4"/>
          <p:cNvSpPr>
            <a:spLocks noGrp="1"/>
          </p:cNvSpPr>
          <p:nvPr>
            <p:ph type="ftr" idx="725"/>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495" name="PlaceHolder 5"/>
          <p:cNvSpPr>
            <a:spLocks noGrp="1"/>
          </p:cNvSpPr>
          <p:nvPr>
            <p:ph type="sldNum" idx="726"/>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F68E1163-8422-4A5A-99BD-8359363BF941}"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31" r:id="rId2"/>
  </p:sldLayoutIdLst>
</p:sldMaster>
</file>

<file path=ppt/slideMasters/slideMaster2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96"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1497" name="PlaceHolder 2"/>
          <p:cNvSpPr>
            <a:spLocks noGrp="1"/>
          </p:cNvSpPr>
          <p:nvPr>
            <p:ph type="body"/>
          </p:nvPr>
        </p:nvSpPr>
        <p:spPr>
          <a:xfrm>
            <a:off x="685800" y="1981080"/>
            <a:ext cx="775152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1498" name="PlaceHolder 3"/>
          <p:cNvSpPr>
            <a:spLocks noGrp="1"/>
          </p:cNvSpPr>
          <p:nvPr>
            <p:ph type="dt" idx="727"/>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499" name="PlaceHolder 4"/>
          <p:cNvSpPr>
            <a:spLocks noGrp="1"/>
          </p:cNvSpPr>
          <p:nvPr>
            <p:ph type="ftr" idx="728"/>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00" name="PlaceHolder 5"/>
          <p:cNvSpPr>
            <a:spLocks noGrp="1"/>
          </p:cNvSpPr>
          <p:nvPr>
            <p:ph type="sldNum" idx="729"/>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820B0C80-A72C-4969-B774-4D7A7A2ABDD0}"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33" r:id="rId2"/>
  </p:sldLayoutIdLst>
</p:sldMaster>
</file>

<file path=ppt/slideMasters/slideMaster2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3" name="PlaceHolder 1"/>
          <p:cNvSpPr>
            <a:spLocks noGrp="1"/>
          </p:cNvSpPr>
          <p:nvPr>
            <p:ph type="title"/>
          </p:nvPr>
        </p:nvSpPr>
        <p:spPr>
          <a:xfrm>
            <a:off x="623880" y="1709640"/>
            <a:ext cx="7886520" cy="285228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ea typeface="MS Gothic"/>
              </a:rPr>
              <a:t>Modifiez le style du titre</a:t>
            </a:r>
            <a:endParaRPr b="0" lang="en-US" sz="6000" spc="-1" strike="noStrike">
              <a:solidFill>
                <a:srgbClr val="00cc00"/>
              </a:solidFill>
              <a:latin typeface="Times New Roman"/>
            </a:endParaRPr>
          </a:p>
        </p:txBody>
      </p:sp>
      <p:sp>
        <p:nvSpPr>
          <p:cNvPr id="1504" name="PlaceHolder 2"/>
          <p:cNvSpPr>
            <a:spLocks noGrp="1"/>
          </p:cNvSpPr>
          <p:nvPr>
            <p:ph type="body"/>
          </p:nvPr>
        </p:nvSpPr>
        <p:spPr>
          <a:xfrm>
            <a:off x="623880" y="4589640"/>
            <a:ext cx="7886520" cy="149976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1505" name="PlaceHolder 3"/>
          <p:cNvSpPr>
            <a:spLocks noGrp="1"/>
          </p:cNvSpPr>
          <p:nvPr>
            <p:ph type="dt" idx="730"/>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506" name="PlaceHolder 4"/>
          <p:cNvSpPr>
            <a:spLocks noGrp="1"/>
          </p:cNvSpPr>
          <p:nvPr>
            <p:ph type="ftr" idx="731"/>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07" name="PlaceHolder 5"/>
          <p:cNvSpPr>
            <a:spLocks noGrp="1"/>
          </p:cNvSpPr>
          <p:nvPr>
            <p:ph type="sldNum" idx="732"/>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245C9DAF-8899-4DB5-83F8-F8BC4F9C6AFF}"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35" r:id="rId2"/>
  </p:sldLayoutIdLst>
</p:sldMaster>
</file>

<file path=ppt/slideMasters/slideMaster2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8"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1509" name="PlaceHolder 2"/>
          <p:cNvSpPr>
            <a:spLocks noGrp="1"/>
          </p:cNvSpPr>
          <p:nvPr>
            <p:ph type="body"/>
          </p:nvPr>
        </p:nvSpPr>
        <p:spPr>
          <a:xfrm>
            <a:off x="685800" y="1981080"/>
            <a:ext cx="37983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1510" name="PlaceHolder 3"/>
          <p:cNvSpPr>
            <a:spLocks noGrp="1"/>
          </p:cNvSpPr>
          <p:nvPr>
            <p:ph type="body"/>
          </p:nvPr>
        </p:nvSpPr>
        <p:spPr>
          <a:xfrm>
            <a:off x="4637160" y="1981080"/>
            <a:ext cx="38001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1511" name="PlaceHolder 4"/>
          <p:cNvSpPr>
            <a:spLocks noGrp="1"/>
          </p:cNvSpPr>
          <p:nvPr>
            <p:ph type="dt" idx="733"/>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512" name="PlaceHolder 5"/>
          <p:cNvSpPr>
            <a:spLocks noGrp="1"/>
          </p:cNvSpPr>
          <p:nvPr>
            <p:ph type="ftr" idx="734"/>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13" name="PlaceHolder 6"/>
          <p:cNvSpPr>
            <a:spLocks noGrp="1"/>
          </p:cNvSpPr>
          <p:nvPr>
            <p:ph type="sldNum" idx="735"/>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C147D767-D357-4F4B-BED9-2F6694300427}"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37" r:id="rId2"/>
  </p:sldLayoutIdLst>
</p:sldMaster>
</file>

<file path=ppt/slideMasters/slideMaster2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17" name="PlaceHolder 1"/>
          <p:cNvSpPr>
            <a:spLocks noGrp="1"/>
          </p:cNvSpPr>
          <p:nvPr>
            <p:ph type="title"/>
          </p:nvPr>
        </p:nvSpPr>
        <p:spPr>
          <a:xfrm>
            <a:off x="630360" y="365040"/>
            <a:ext cx="7886520" cy="1325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1518" name="PlaceHolder 2"/>
          <p:cNvSpPr>
            <a:spLocks noGrp="1"/>
          </p:cNvSpPr>
          <p:nvPr>
            <p:ph type="body"/>
          </p:nvPr>
        </p:nvSpPr>
        <p:spPr>
          <a:xfrm>
            <a:off x="630360" y="1681200"/>
            <a:ext cx="386820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1519" name="PlaceHolder 3"/>
          <p:cNvSpPr>
            <a:spLocks noGrp="1"/>
          </p:cNvSpPr>
          <p:nvPr>
            <p:ph type="body"/>
          </p:nvPr>
        </p:nvSpPr>
        <p:spPr>
          <a:xfrm>
            <a:off x="630360" y="2505240"/>
            <a:ext cx="386820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1520" name="PlaceHolder 4"/>
          <p:cNvSpPr>
            <a:spLocks noGrp="1"/>
          </p:cNvSpPr>
          <p:nvPr>
            <p:ph type="body"/>
          </p:nvPr>
        </p:nvSpPr>
        <p:spPr>
          <a:xfrm>
            <a:off x="4629240" y="1681200"/>
            <a:ext cx="388728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1521" name="PlaceHolder 5"/>
          <p:cNvSpPr>
            <a:spLocks noGrp="1"/>
          </p:cNvSpPr>
          <p:nvPr>
            <p:ph type="body"/>
          </p:nvPr>
        </p:nvSpPr>
        <p:spPr>
          <a:xfrm>
            <a:off x="4629240" y="2505240"/>
            <a:ext cx="388728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1522" name="PlaceHolder 6"/>
          <p:cNvSpPr>
            <a:spLocks noGrp="1"/>
          </p:cNvSpPr>
          <p:nvPr>
            <p:ph type="dt" idx="736"/>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523" name="PlaceHolder 7"/>
          <p:cNvSpPr>
            <a:spLocks noGrp="1"/>
          </p:cNvSpPr>
          <p:nvPr>
            <p:ph type="ftr" idx="737"/>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24" name="PlaceHolder 8"/>
          <p:cNvSpPr>
            <a:spLocks noGrp="1"/>
          </p:cNvSpPr>
          <p:nvPr>
            <p:ph type="sldNum" idx="738"/>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4DE6C894-2417-4ACF-9BFA-A50D4D557051}"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39" r:id="rId2"/>
  </p:sldLayoutIdLst>
</p:sldMaster>
</file>

<file path=ppt/slideMasters/slideMaster2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5"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1526" name="PlaceHolder 2"/>
          <p:cNvSpPr>
            <a:spLocks noGrp="1"/>
          </p:cNvSpPr>
          <p:nvPr>
            <p:ph type="dt" idx="739"/>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527" name="PlaceHolder 3"/>
          <p:cNvSpPr>
            <a:spLocks noGrp="1"/>
          </p:cNvSpPr>
          <p:nvPr>
            <p:ph type="ftr" idx="740"/>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28" name="PlaceHolder 4"/>
          <p:cNvSpPr>
            <a:spLocks noGrp="1"/>
          </p:cNvSpPr>
          <p:nvPr>
            <p:ph type="sldNum" idx="741"/>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68D5B02E-08C2-4A1C-82A5-82CB9B27A4E8}"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41" r:id="rId2"/>
  </p:sldLayoutIdLst>
</p:sldMaster>
</file>

<file path=ppt/slideMasters/slideMaster2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30" name="PlaceHolder 1"/>
          <p:cNvSpPr>
            <a:spLocks noGrp="1"/>
          </p:cNvSpPr>
          <p:nvPr>
            <p:ph type="dt" idx="742"/>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531" name="PlaceHolder 2"/>
          <p:cNvSpPr>
            <a:spLocks noGrp="1"/>
          </p:cNvSpPr>
          <p:nvPr>
            <p:ph type="ftr" idx="743"/>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32" name="PlaceHolder 3"/>
          <p:cNvSpPr>
            <a:spLocks noGrp="1"/>
          </p:cNvSpPr>
          <p:nvPr>
            <p:ph type="sldNum" idx="744"/>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A866BF62-1693-43EF-9528-6984611CFAC8}"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
        <p:nvSpPr>
          <p:cNvPr id="1533"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153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Times New Roman"/>
              </a:rPr>
              <a:t>Second niveau de plan</a:t>
            </a:r>
            <a:endParaRPr b="0" lang="en-US" sz="24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Times New Roman"/>
              </a:rPr>
              <a:t>Troisième niveau de plan</a:t>
            </a:r>
            <a:endParaRPr b="0" lang="en-US" sz="20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Times New Roman"/>
              </a:rPr>
              <a:t>Quatrième niveau de plan</a:t>
            </a:r>
            <a:endParaRPr b="0" lang="en-US" sz="20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Times New Roman"/>
              </a:rPr>
              <a:t>Cinquième niveau de plan</a:t>
            </a:r>
            <a:endParaRPr b="0" lang="en-US"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Times New Roman"/>
              </a:rPr>
              <a:t>Sixième niveau de plan</a:t>
            </a:r>
            <a:endParaRPr b="0" lang="en-US"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Times New Roman"/>
              </a:rPr>
              <a:t>Septième niveau de plan</a:t>
            </a:r>
            <a:endParaRPr b="0" lang="en-US"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43" r:id="rId2"/>
  </p:sldLayoutIdLst>
</p:sldMaster>
</file>

<file path=ppt/slideMasters/slideMaster2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35"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ea typeface="MS Gothic"/>
              </a:rPr>
              <a:t>Modifiez le style du titre</a:t>
            </a:r>
            <a:endParaRPr b="0" lang="en-US" sz="3200" spc="-1" strike="noStrike">
              <a:solidFill>
                <a:srgbClr val="00cc00"/>
              </a:solidFill>
              <a:latin typeface="Times New Roman"/>
            </a:endParaRPr>
          </a:p>
        </p:txBody>
      </p:sp>
      <p:sp>
        <p:nvSpPr>
          <p:cNvPr id="1536" name="PlaceHolder 2"/>
          <p:cNvSpPr>
            <a:spLocks noGrp="1"/>
          </p:cNvSpPr>
          <p:nvPr>
            <p:ph type="body"/>
          </p:nvPr>
        </p:nvSpPr>
        <p:spPr>
          <a:xfrm>
            <a:off x="3887640" y="987480"/>
            <a:ext cx="4628880" cy="487332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1537"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ea typeface="MS Gothic"/>
              </a:rPr>
              <a:t>Modifiez les styles du texte du masque</a:t>
            </a:r>
            <a:endParaRPr b="0" lang="en-US" sz="1600" spc="-1" strike="noStrike">
              <a:solidFill>
                <a:srgbClr val="000000"/>
              </a:solidFill>
              <a:latin typeface="Times New Roman"/>
            </a:endParaRPr>
          </a:p>
        </p:txBody>
      </p:sp>
      <p:sp>
        <p:nvSpPr>
          <p:cNvPr id="1538" name="PlaceHolder 4"/>
          <p:cNvSpPr>
            <a:spLocks noGrp="1"/>
          </p:cNvSpPr>
          <p:nvPr>
            <p:ph type="dt" idx="745"/>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539" name="PlaceHolder 5"/>
          <p:cNvSpPr>
            <a:spLocks noGrp="1"/>
          </p:cNvSpPr>
          <p:nvPr>
            <p:ph type="ftr" idx="746"/>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40" name="PlaceHolder 6"/>
          <p:cNvSpPr>
            <a:spLocks noGrp="1"/>
          </p:cNvSpPr>
          <p:nvPr>
            <p:ph type="sldNum" idx="747"/>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25BB50D3-99DA-4E68-8CE6-73C3E21070C7}"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45" r:id="rId2"/>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51"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152" name="PlaceHolder 2"/>
          <p:cNvSpPr>
            <a:spLocks noGrp="1"/>
          </p:cNvSpPr>
          <p:nvPr>
            <p:ph type="dt" idx="73"/>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53" name="PlaceHolder 3"/>
          <p:cNvSpPr>
            <a:spLocks noGrp="1"/>
          </p:cNvSpPr>
          <p:nvPr>
            <p:ph type="ftr" idx="7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54" name="PlaceHolder 4"/>
          <p:cNvSpPr>
            <a:spLocks noGrp="1"/>
          </p:cNvSpPr>
          <p:nvPr>
            <p:ph type="sldNum" idx="7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97B15AC5-7BFC-4CD0-8D8C-08F2BB4F5D31}"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97" r:id="rId2"/>
  </p:sldLayoutIdLst>
</p:sldMaster>
</file>

<file path=ppt/slideMasters/slideMaster2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41"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ea typeface="MS Gothic"/>
              </a:rPr>
              <a:t>Modifiez le style du titre</a:t>
            </a:r>
            <a:endParaRPr b="0" lang="en-US" sz="3200" spc="-1" strike="noStrike">
              <a:solidFill>
                <a:srgbClr val="00cc00"/>
              </a:solidFill>
              <a:latin typeface="Times New Roman"/>
            </a:endParaRPr>
          </a:p>
        </p:txBody>
      </p:sp>
      <p:sp>
        <p:nvSpPr>
          <p:cNvPr id="1542"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Times New Roman"/>
              </a:rPr>
              <a:t>Second niveau de plan</a:t>
            </a:r>
            <a:endParaRPr b="0" lang="en-US" sz="32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Times New Roman"/>
              </a:rPr>
              <a:t>Troisième niveau de plan</a:t>
            </a:r>
            <a:endParaRPr b="0" lang="en-US" sz="32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Times New Roman"/>
              </a:rPr>
              <a:t>Quatrième niveau de plan</a:t>
            </a:r>
            <a:endParaRPr b="0" lang="en-US" sz="32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Times New Roman"/>
              </a:rPr>
              <a:t>Cinquième niveau de plan</a:t>
            </a:r>
            <a:endParaRPr b="0" lang="en-US" sz="32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Times New Roman"/>
              </a:rPr>
              <a:t>Sixième niveau de plan</a:t>
            </a:r>
            <a:endParaRPr b="0" lang="en-US" sz="32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Times New Roman"/>
              </a:rPr>
              <a:t>Septième niveau de plan</a:t>
            </a:r>
            <a:endParaRPr b="0" lang="en-US" sz="3200" spc="-1" strike="noStrike">
              <a:solidFill>
                <a:srgbClr val="000000"/>
              </a:solidFill>
              <a:latin typeface="Times New Roman"/>
            </a:endParaRPr>
          </a:p>
        </p:txBody>
      </p:sp>
      <p:sp>
        <p:nvSpPr>
          <p:cNvPr id="1543"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ea typeface="MS Gothic"/>
              </a:rPr>
              <a:t>Modifiez les styles du texte du masque</a:t>
            </a:r>
            <a:endParaRPr b="0" lang="en-US" sz="1600" spc="-1" strike="noStrike">
              <a:solidFill>
                <a:srgbClr val="000000"/>
              </a:solidFill>
              <a:latin typeface="Times New Roman"/>
            </a:endParaRPr>
          </a:p>
        </p:txBody>
      </p:sp>
      <p:sp>
        <p:nvSpPr>
          <p:cNvPr id="1544" name="PlaceHolder 4"/>
          <p:cNvSpPr>
            <a:spLocks noGrp="1"/>
          </p:cNvSpPr>
          <p:nvPr>
            <p:ph type="dt" idx="748"/>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MS Gothic"/>
              </a:defRPr>
            </a:lvl1pPr>
          </a:lstStyle>
          <a:p>
            <a:pPr indent="0">
              <a:lnSpc>
                <a:spcPct val="100000"/>
              </a:lnSpc>
              <a:buNone/>
            </a:pPr>
            <a:r>
              <a:rPr b="0" lang="fr-FR" sz="1400" spc="-1" strike="noStrike">
                <a:solidFill>
                  <a:srgbClr val="000000"/>
                </a:solidFill>
                <a:latin typeface="Times New Roman"/>
                <a:ea typeface="MS Gothic"/>
              </a:rPr>
              <a:t>&lt;date/heure&gt;</a:t>
            </a:r>
            <a:endParaRPr b="0" lang="fr-FR" sz="1400" spc="-1" strike="noStrike">
              <a:solidFill>
                <a:srgbClr val="000000"/>
              </a:solidFill>
              <a:latin typeface="Times New Roman"/>
            </a:endParaRPr>
          </a:p>
        </p:txBody>
      </p:sp>
      <p:sp>
        <p:nvSpPr>
          <p:cNvPr id="1545" name="PlaceHolder 5"/>
          <p:cNvSpPr>
            <a:spLocks noGrp="1"/>
          </p:cNvSpPr>
          <p:nvPr>
            <p:ph type="ftr" idx="749"/>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546" name="PlaceHolder 6"/>
          <p:cNvSpPr>
            <a:spLocks noGrp="1"/>
          </p:cNvSpPr>
          <p:nvPr>
            <p:ph type="sldNum" idx="750"/>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DA6552FD-914A-4866-BF0D-9827FA5B0B24}" type="slidenum">
              <a:rPr b="0" lang="fr-FR" sz="1400" spc="-1" strike="noStrike">
                <a:solidFill>
                  <a:srgbClr val="000000"/>
                </a:solidFill>
                <a:latin typeface="Times New Roman"/>
                <a:ea typeface="MS Gothic"/>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4147" r:id="rId2"/>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58"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59" name="PlaceHolder 3"/>
          <p:cNvSpPr>
            <a:spLocks noGrp="1"/>
          </p:cNvSpPr>
          <p:nvPr>
            <p:ph type="dt" idx="76"/>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60" name="PlaceHolder 4"/>
          <p:cNvSpPr>
            <a:spLocks noGrp="1"/>
          </p:cNvSpPr>
          <p:nvPr>
            <p:ph type="ftr" idx="7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61" name="PlaceHolder 5"/>
          <p:cNvSpPr>
            <a:spLocks noGrp="1"/>
          </p:cNvSpPr>
          <p:nvPr>
            <p:ph type="sldNum" idx="7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40402735-E89F-4FF8-A40A-5AD40A79B7E9}"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99" r:id="rId2"/>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2"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63"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64" name="PlaceHolder 3"/>
          <p:cNvSpPr>
            <a:spLocks noGrp="1"/>
          </p:cNvSpPr>
          <p:nvPr>
            <p:ph type="dt" idx="79"/>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65" name="PlaceHolder 4"/>
          <p:cNvSpPr>
            <a:spLocks noGrp="1"/>
          </p:cNvSpPr>
          <p:nvPr>
            <p:ph type="ftr" idx="8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66" name="PlaceHolder 5"/>
          <p:cNvSpPr>
            <a:spLocks noGrp="1"/>
          </p:cNvSpPr>
          <p:nvPr>
            <p:ph type="sldNum" idx="8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C91B81F2-DF6B-48C9-A3E2-562EF00C1B27}"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68"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69" name="PlaceHolder 3"/>
          <p:cNvSpPr>
            <a:spLocks noGrp="1"/>
          </p:cNvSpPr>
          <p:nvPr>
            <p:ph type="dt" idx="82"/>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70" name="PlaceHolder 4"/>
          <p:cNvSpPr>
            <a:spLocks noGrp="1"/>
          </p:cNvSpPr>
          <p:nvPr>
            <p:ph type="ftr" idx="8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71" name="PlaceHolder 5"/>
          <p:cNvSpPr>
            <a:spLocks noGrp="1"/>
          </p:cNvSpPr>
          <p:nvPr>
            <p:ph type="sldNum" idx="8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35EB1034-F060-4052-BF75-613D0E11DF15}"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03" r:id="rId2"/>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74"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175"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76" name="PlaceHolder 3"/>
          <p:cNvSpPr>
            <a:spLocks noGrp="1"/>
          </p:cNvSpPr>
          <p:nvPr>
            <p:ph type="dt" idx="85"/>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77" name="PlaceHolder 4"/>
          <p:cNvSpPr>
            <a:spLocks noGrp="1"/>
          </p:cNvSpPr>
          <p:nvPr>
            <p:ph type="ftr" idx="8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78" name="PlaceHolder 5"/>
          <p:cNvSpPr>
            <a:spLocks noGrp="1"/>
          </p:cNvSpPr>
          <p:nvPr>
            <p:ph type="sldNum" idx="8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9199A952-6786-4E4A-9A3E-6BCDC76CC810}"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05"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6515280" y="609480"/>
            <a:ext cx="1942920" cy="548604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2" name="PlaceHolder 2"/>
          <p:cNvSpPr>
            <a:spLocks noGrp="1"/>
          </p:cNvSpPr>
          <p:nvPr>
            <p:ph type="body"/>
          </p:nvPr>
        </p:nvSpPr>
        <p:spPr>
          <a:xfrm>
            <a:off x="685800" y="609480"/>
            <a:ext cx="5676480" cy="548604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3" name="PlaceHolder 3"/>
          <p:cNvSpPr>
            <a:spLocks noGrp="1"/>
          </p:cNvSpPr>
          <p:nvPr>
            <p:ph type="dt" idx="7"/>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4" name="PlaceHolder 4"/>
          <p:cNvSpPr>
            <a:spLocks noGrp="1"/>
          </p:cNvSpPr>
          <p:nvPr>
            <p:ph type="ftr" idx="8"/>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5" name="PlaceHolder 5"/>
          <p:cNvSpPr>
            <a:spLocks noGrp="1"/>
          </p:cNvSpPr>
          <p:nvPr>
            <p:ph type="sldNum" idx="9"/>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DCD35D1D-0AA3-42E4-A1FF-522D789120F8}"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80"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81"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82" name="PlaceHolder 4"/>
          <p:cNvSpPr>
            <a:spLocks noGrp="1"/>
          </p:cNvSpPr>
          <p:nvPr>
            <p:ph type="dt" idx="88"/>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83" name="PlaceHolder 5"/>
          <p:cNvSpPr>
            <a:spLocks noGrp="1"/>
          </p:cNvSpPr>
          <p:nvPr>
            <p:ph type="ftr" idx="8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84" name="PlaceHolder 6"/>
          <p:cNvSpPr>
            <a:spLocks noGrp="1"/>
          </p:cNvSpPr>
          <p:nvPr>
            <p:ph type="sldNum" idx="9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F4AD48D2-BEC8-4196-AE40-FA30708CD504}"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07" r:id="rId2"/>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88"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89"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90"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91"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192"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193" name="PlaceHolder 6"/>
          <p:cNvSpPr>
            <a:spLocks noGrp="1"/>
          </p:cNvSpPr>
          <p:nvPr>
            <p:ph type="dt" idx="91"/>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94" name="PlaceHolder 7"/>
          <p:cNvSpPr>
            <a:spLocks noGrp="1"/>
          </p:cNvSpPr>
          <p:nvPr>
            <p:ph type="ftr" idx="9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95" name="PlaceHolder 8"/>
          <p:cNvSpPr>
            <a:spLocks noGrp="1"/>
          </p:cNvSpPr>
          <p:nvPr>
            <p:ph type="sldNum" idx="9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7B637E4A-B4E2-4A9E-9615-8FDD25CD4B72}"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09" r:id="rId2"/>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197" name="PlaceHolder 2"/>
          <p:cNvSpPr>
            <a:spLocks noGrp="1"/>
          </p:cNvSpPr>
          <p:nvPr>
            <p:ph type="dt" idx="94"/>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198" name="PlaceHolder 3"/>
          <p:cNvSpPr>
            <a:spLocks noGrp="1"/>
          </p:cNvSpPr>
          <p:nvPr>
            <p:ph type="ftr" idx="9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199" name="PlaceHolder 4"/>
          <p:cNvSpPr>
            <a:spLocks noGrp="1"/>
          </p:cNvSpPr>
          <p:nvPr>
            <p:ph type="sldNum" idx="9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00B7075D-97C4-4055-BB5A-2C20FD240A6C}"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11" r:id="rId2"/>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01" name="PlaceHolder 1"/>
          <p:cNvSpPr>
            <a:spLocks noGrp="1"/>
          </p:cNvSpPr>
          <p:nvPr>
            <p:ph type="dt" idx="97"/>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02" name="PlaceHolder 2"/>
          <p:cNvSpPr>
            <a:spLocks noGrp="1"/>
          </p:cNvSpPr>
          <p:nvPr>
            <p:ph type="ftr" idx="9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03" name="PlaceHolder 3"/>
          <p:cNvSpPr>
            <a:spLocks noGrp="1"/>
          </p:cNvSpPr>
          <p:nvPr>
            <p:ph type="sldNum" idx="9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558A537A-8A05-4135-8142-77F16E6F594E}"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
        <p:nvSpPr>
          <p:cNvPr id="204"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205"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Arial"/>
              </a:rPr>
              <a:t>Second niveau de plan</a:t>
            </a:r>
            <a:endParaRPr b="0" lang="en-US" sz="24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Arial"/>
              </a:rPr>
              <a:t>Troisième niveau de plan</a:t>
            </a:r>
            <a:endParaRPr b="0" lang="en-US" sz="20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Arial"/>
              </a:rPr>
              <a:t>Quatrième niveau de plan</a:t>
            </a:r>
            <a:endParaRPr b="0" lang="en-US" sz="20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Arial"/>
              </a:rPr>
              <a:t>Cinquième niveau de plan</a:t>
            </a:r>
            <a:endParaRPr b="0" lang="en-US" sz="20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Arial"/>
              </a:rPr>
              <a:t>Sixième niveau de plan</a:t>
            </a:r>
            <a:endParaRPr b="0" lang="en-US" sz="20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Arial"/>
              </a:rPr>
              <a:t>Septième niveau de plan</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13" r:id="rId2"/>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06"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207"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208"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209" name="PlaceHolder 4"/>
          <p:cNvSpPr>
            <a:spLocks noGrp="1"/>
          </p:cNvSpPr>
          <p:nvPr>
            <p:ph type="dt" idx="100"/>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10" name="PlaceHolder 5"/>
          <p:cNvSpPr>
            <a:spLocks noGrp="1"/>
          </p:cNvSpPr>
          <p:nvPr>
            <p:ph type="ftr" idx="10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11" name="PlaceHolder 6"/>
          <p:cNvSpPr>
            <a:spLocks noGrp="1"/>
          </p:cNvSpPr>
          <p:nvPr>
            <p:ph type="sldNum" idx="10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EA12E7DD-26CC-48C8-B025-BFE461273AD0}"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15" r:id="rId2"/>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12"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213"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214"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215" name="PlaceHolder 4"/>
          <p:cNvSpPr>
            <a:spLocks noGrp="1"/>
          </p:cNvSpPr>
          <p:nvPr>
            <p:ph type="dt" idx="103"/>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16" name="PlaceHolder 5"/>
          <p:cNvSpPr>
            <a:spLocks noGrp="1"/>
          </p:cNvSpPr>
          <p:nvPr>
            <p:ph type="ftr" idx="10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17" name="PlaceHolder 6"/>
          <p:cNvSpPr>
            <a:spLocks noGrp="1"/>
          </p:cNvSpPr>
          <p:nvPr>
            <p:ph type="sldNum" idx="10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Arial"/>
              </a:defRPr>
            </a:lvl1pPr>
          </a:lstStyle>
          <a:p>
            <a:pPr indent="0" algn="r">
              <a:lnSpc>
                <a:spcPct val="100000"/>
              </a:lnSpc>
              <a:buNone/>
            </a:pPr>
            <a:fld id="{9D6CC977-C4D9-41E3-A0B3-4FEE309929C4}" type="slidenum">
              <a:rPr b="0" lang="fr-FR" sz="1400" spc="-1" strike="noStrike">
                <a:solidFill>
                  <a:schemeClr val="dk1"/>
                </a:solidFill>
                <a:latin typeface="Arial"/>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17" r:id="rId2"/>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18" name="PlaceHolder 1"/>
          <p:cNvSpPr>
            <a:spLocks noGrp="1"/>
          </p:cNvSpPr>
          <p:nvPr>
            <p:ph type="title"/>
          </p:nvPr>
        </p:nvSpPr>
        <p:spPr>
          <a:xfrm>
            <a:off x="1143000" y="1122480"/>
            <a:ext cx="6857640" cy="238716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rPr>
              <a:t>Modifiez le style du titre</a:t>
            </a:r>
            <a:endParaRPr b="0" lang="en-US" sz="6000" spc="-1" strike="noStrike">
              <a:solidFill>
                <a:srgbClr val="00cc00"/>
              </a:solidFill>
              <a:latin typeface="Times New Roman"/>
            </a:endParaRPr>
          </a:p>
        </p:txBody>
      </p:sp>
      <p:sp>
        <p:nvSpPr>
          <p:cNvPr id="219" name="PlaceHolder 2"/>
          <p:cNvSpPr>
            <a:spLocks noGrp="1"/>
          </p:cNvSpPr>
          <p:nvPr>
            <p:ph type="dt" idx="106"/>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20" name="PlaceHolder 3"/>
          <p:cNvSpPr>
            <a:spLocks noGrp="1"/>
          </p:cNvSpPr>
          <p:nvPr>
            <p:ph type="ftr" idx="107"/>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21" name="PlaceHolder 4"/>
          <p:cNvSpPr>
            <a:spLocks noGrp="1"/>
          </p:cNvSpPr>
          <p:nvPr>
            <p:ph type="sldNum" idx="108"/>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BD7C78CF-3384-4D42-9A60-A44D6E055F1D}"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19" r:id="rId2"/>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24" name="PlaceHolder 1"/>
          <p:cNvSpPr>
            <a:spLocks noGrp="1"/>
          </p:cNvSpPr>
          <p:nvPr>
            <p:ph type="title"/>
          </p:nvPr>
        </p:nvSpPr>
        <p:spPr>
          <a:xfrm>
            <a:off x="685800" y="463680"/>
            <a:ext cx="776556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225" name="PlaceHolder 2"/>
          <p:cNvSpPr>
            <a:spLocks noGrp="1"/>
          </p:cNvSpPr>
          <p:nvPr>
            <p:ph type="body"/>
          </p:nvPr>
        </p:nvSpPr>
        <p:spPr>
          <a:xfrm>
            <a:off x="685800" y="1981080"/>
            <a:ext cx="7765560" cy="42336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226" name="PlaceHolder 3"/>
          <p:cNvSpPr>
            <a:spLocks noGrp="1"/>
          </p:cNvSpPr>
          <p:nvPr>
            <p:ph type="dt" idx="109"/>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27" name="PlaceHolder 4"/>
          <p:cNvSpPr>
            <a:spLocks noGrp="1"/>
          </p:cNvSpPr>
          <p:nvPr>
            <p:ph type="ftr" idx="110"/>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28" name="PlaceHolder 5"/>
          <p:cNvSpPr>
            <a:spLocks noGrp="1"/>
          </p:cNvSpPr>
          <p:nvPr>
            <p:ph type="sldNum" idx="111"/>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7BACE783-19B2-4834-A6DA-A26FDB9E6ACE}"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21" r:id="rId2"/>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29" name="PlaceHolder 1"/>
          <p:cNvSpPr>
            <a:spLocks noGrp="1"/>
          </p:cNvSpPr>
          <p:nvPr>
            <p:ph type="title"/>
          </p:nvPr>
        </p:nvSpPr>
        <p:spPr>
          <a:xfrm>
            <a:off x="6510240" y="463680"/>
            <a:ext cx="1941120" cy="5751000"/>
          </a:xfrm>
          <a:prstGeom prst="rect">
            <a:avLst/>
          </a:prstGeom>
          <a:noFill/>
          <a:ln w="0">
            <a:noFill/>
          </a:ln>
        </p:spPr>
        <p:txBody>
          <a:bodyPr numCol="1" spcCol="0" lIns="90000" rIns="90000" tIns="46800" bIns="46800" anchor="ctr" vert="eaVert">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230" name="PlaceHolder 2"/>
          <p:cNvSpPr>
            <a:spLocks noGrp="1"/>
          </p:cNvSpPr>
          <p:nvPr>
            <p:ph type="body"/>
          </p:nvPr>
        </p:nvSpPr>
        <p:spPr>
          <a:xfrm>
            <a:off x="685800" y="463680"/>
            <a:ext cx="5671800" cy="57510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231" name="PlaceHolder 3"/>
          <p:cNvSpPr>
            <a:spLocks noGrp="1"/>
          </p:cNvSpPr>
          <p:nvPr>
            <p:ph type="dt" idx="112"/>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32" name="PlaceHolder 4"/>
          <p:cNvSpPr>
            <a:spLocks noGrp="1"/>
          </p:cNvSpPr>
          <p:nvPr>
            <p:ph type="ftr" idx="113"/>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33" name="PlaceHolder 5"/>
          <p:cNvSpPr>
            <a:spLocks noGrp="1"/>
          </p:cNvSpPr>
          <p:nvPr>
            <p:ph type="sldNum" idx="114"/>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CAE260EC-19CE-4CA8-9B40-35DAB32F860F}"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23" r:id="rId2"/>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34" name="PlaceHolder 1"/>
          <p:cNvSpPr>
            <a:spLocks noGrp="1"/>
          </p:cNvSpPr>
          <p:nvPr>
            <p:ph type="title"/>
          </p:nvPr>
        </p:nvSpPr>
        <p:spPr>
          <a:xfrm>
            <a:off x="685800" y="463680"/>
            <a:ext cx="776556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235" name="PlaceHolder 2"/>
          <p:cNvSpPr>
            <a:spLocks noGrp="1"/>
          </p:cNvSpPr>
          <p:nvPr>
            <p:ph type="body"/>
          </p:nvPr>
        </p:nvSpPr>
        <p:spPr>
          <a:xfrm>
            <a:off x="685800" y="1981080"/>
            <a:ext cx="77655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236" name="PlaceHolder 3"/>
          <p:cNvSpPr>
            <a:spLocks noGrp="1"/>
          </p:cNvSpPr>
          <p:nvPr>
            <p:ph type="dt" idx="115"/>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37" name="PlaceHolder 4"/>
          <p:cNvSpPr>
            <a:spLocks noGrp="1"/>
          </p:cNvSpPr>
          <p:nvPr>
            <p:ph type="ftr" idx="116"/>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38" name="PlaceHolder 5"/>
          <p:cNvSpPr>
            <a:spLocks noGrp="1"/>
          </p:cNvSpPr>
          <p:nvPr>
            <p:ph type="sldNum" idx="117"/>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057A9164-4AE4-4350-BBB0-1E0270451C71}"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25"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17" name="PlaceHolder 2"/>
          <p:cNvSpPr>
            <a:spLocks noGrp="1"/>
          </p:cNvSpPr>
          <p:nvPr>
            <p:ph type="body"/>
          </p:nvPr>
        </p:nvSpPr>
        <p:spPr>
          <a:xfrm>
            <a:off x="685800" y="1981080"/>
            <a:ext cx="3809520" cy="19807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8" name="PlaceHolder 3"/>
          <p:cNvSpPr>
            <a:spLocks noGrp="1"/>
          </p:cNvSpPr>
          <p:nvPr>
            <p:ph type="body"/>
          </p:nvPr>
        </p:nvSpPr>
        <p:spPr>
          <a:xfrm>
            <a:off x="4648320" y="1981080"/>
            <a:ext cx="3809520" cy="19807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19" name="PlaceHolder 4"/>
          <p:cNvSpPr>
            <a:spLocks noGrp="1"/>
          </p:cNvSpPr>
          <p:nvPr>
            <p:ph type="body"/>
          </p:nvPr>
        </p:nvSpPr>
        <p:spPr>
          <a:xfrm>
            <a:off x="685800" y="4114800"/>
            <a:ext cx="3809520" cy="19807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20" name="PlaceHolder 5"/>
          <p:cNvSpPr>
            <a:spLocks noGrp="1"/>
          </p:cNvSpPr>
          <p:nvPr>
            <p:ph type="body"/>
          </p:nvPr>
        </p:nvSpPr>
        <p:spPr>
          <a:xfrm>
            <a:off x="4648320" y="4114800"/>
            <a:ext cx="3809520" cy="19807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21" name="PlaceHolder 6"/>
          <p:cNvSpPr>
            <a:spLocks noGrp="1"/>
          </p:cNvSpPr>
          <p:nvPr>
            <p:ph type="dt" idx="10"/>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2" name="PlaceHolder 7"/>
          <p:cNvSpPr>
            <a:spLocks noGrp="1"/>
          </p:cNvSpPr>
          <p:nvPr>
            <p:ph type="ftr" idx="11"/>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3" name="PlaceHolder 8"/>
          <p:cNvSpPr>
            <a:spLocks noGrp="1"/>
          </p:cNvSpPr>
          <p:nvPr>
            <p:ph type="sldNum" idx="12"/>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050296EF-3D62-4450-B182-CB2347B1D57C}"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41" name="PlaceHolder 1"/>
          <p:cNvSpPr>
            <a:spLocks noGrp="1"/>
          </p:cNvSpPr>
          <p:nvPr>
            <p:ph type="title"/>
          </p:nvPr>
        </p:nvSpPr>
        <p:spPr>
          <a:xfrm>
            <a:off x="623880" y="1709640"/>
            <a:ext cx="7886520" cy="285228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rPr>
              <a:t>Modifiez le style du titre</a:t>
            </a:r>
            <a:endParaRPr b="0" lang="en-US" sz="6000" spc="-1" strike="noStrike">
              <a:solidFill>
                <a:srgbClr val="00cc00"/>
              </a:solidFill>
              <a:latin typeface="Times New Roman"/>
            </a:endParaRPr>
          </a:p>
        </p:txBody>
      </p:sp>
      <p:sp>
        <p:nvSpPr>
          <p:cNvPr id="242" name="PlaceHolder 2"/>
          <p:cNvSpPr>
            <a:spLocks noGrp="1"/>
          </p:cNvSpPr>
          <p:nvPr>
            <p:ph type="body"/>
          </p:nvPr>
        </p:nvSpPr>
        <p:spPr>
          <a:xfrm>
            <a:off x="623880" y="4589640"/>
            <a:ext cx="7886520" cy="149976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2400" spc="-1" strike="noStrike">
                <a:solidFill>
                  <a:srgbClr val="000000"/>
                </a:solidFill>
                <a:latin typeface="Times New Roman"/>
              </a:rPr>
              <a:t>Modifiez les styles du texte du masque</a:t>
            </a:r>
            <a:endParaRPr b="0" lang="en-US" sz="2400" spc="-1" strike="noStrike">
              <a:solidFill>
                <a:srgbClr val="000000"/>
              </a:solidFill>
              <a:latin typeface="Times New Roman"/>
            </a:endParaRPr>
          </a:p>
        </p:txBody>
      </p:sp>
      <p:sp>
        <p:nvSpPr>
          <p:cNvPr id="243" name="PlaceHolder 3"/>
          <p:cNvSpPr>
            <a:spLocks noGrp="1"/>
          </p:cNvSpPr>
          <p:nvPr>
            <p:ph type="dt" idx="118"/>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44" name="PlaceHolder 4"/>
          <p:cNvSpPr>
            <a:spLocks noGrp="1"/>
          </p:cNvSpPr>
          <p:nvPr>
            <p:ph type="ftr" idx="119"/>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45" name="PlaceHolder 5"/>
          <p:cNvSpPr>
            <a:spLocks noGrp="1"/>
          </p:cNvSpPr>
          <p:nvPr>
            <p:ph type="sldNum" idx="120"/>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F6164726-CCAD-415B-BF04-512B93BB1E10}"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46" name="PlaceHolder 1"/>
          <p:cNvSpPr>
            <a:spLocks noGrp="1"/>
          </p:cNvSpPr>
          <p:nvPr>
            <p:ph type="title"/>
          </p:nvPr>
        </p:nvSpPr>
        <p:spPr>
          <a:xfrm>
            <a:off x="685800" y="463680"/>
            <a:ext cx="776556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247" name="PlaceHolder 2"/>
          <p:cNvSpPr>
            <a:spLocks noGrp="1"/>
          </p:cNvSpPr>
          <p:nvPr>
            <p:ph type="body"/>
          </p:nvPr>
        </p:nvSpPr>
        <p:spPr>
          <a:xfrm>
            <a:off x="685800" y="1981080"/>
            <a:ext cx="380664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248" name="PlaceHolder 3"/>
          <p:cNvSpPr>
            <a:spLocks noGrp="1"/>
          </p:cNvSpPr>
          <p:nvPr>
            <p:ph type="body"/>
          </p:nvPr>
        </p:nvSpPr>
        <p:spPr>
          <a:xfrm>
            <a:off x="4645080" y="1981080"/>
            <a:ext cx="380664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249" name="PlaceHolder 4"/>
          <p:cNvSpPr>
            <a:spLocks noGrp="1"/>
          </p:cNvSpPr>
          <p:nvPr>
            <p:ph type="dt" idx="121"/>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50" name="PlaceHolder 5"/>
          <p:cNvSpPr>
            <a:spLocks noGrp="1"/>
          </p:cNvSpPr>
          <p:nvPr>
            <p:ph type="ftr" idx="122"/>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51" name="PlaceHolder 6"/>
          <p:cNvSpPr>
            <a:spLocks noGrp="1"/>
          </p:cNvSpPr>
          <p:nvPr>
            <p:ph type="sldNum" idx="123"/>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42AB7EBC-4183-4024-A854-6251E7BB07F8}"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29" r:id="rId2"/>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55" name="PlaceHolder 1"/>
          <p:cNvSpPr>
            <a:spLocks noGrp="1"/>
          </p:cNvSpPr>
          <p:nvPr>
            <p:ph type="title"/>
          </p:nvPr>
        </p:nvSpPr>
        <p:spPr>
          <a:xfrm>
            <a:off x="630360" y="365040"/>
            <a:ext cx="7886520" cy="1325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256" name="PlaceHolder 2"/>
          <p:cNvSpPr>
            <a:spLocks noGrp="1"/>
          </p:cNvSpPr>
          <p:nvPr>
            <p:ph type="body"/>
          </p:nvPr>
        </p:nvSpPr>
        <p:spPr>
          <a:xfrm>
            <a:off x="630360" y="1681200"/>
            <a:ext cx="386820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rPr>
              <a:t>Modifiez les styles du texte du masque</a:t>
            </a:r>
            <a:endParaRPr b="0" lang="en-US" sz="2400" spc="-1" strike="noStrike">
              <a:solidFill>
                <a:srgbClr val="000000"/>
              </a:solidFill>
              <a:latin typeface="Times New Roman"/>
            </a:endParaRPr>
          </a:p>
        </p:txBody>
      </p:sp>
      <p:sp>
        <p:nvSpPr>
          <p:cNvPr id="257" name="PlaceHolder 3"/>
          <p:cNvSpPr>
            <a:spLocks noGrp="1"/>
          </p:cNvSpPr>
          <p:nvPr>
            <p:ph type="body"/>
          </p:nvPr>
        </p:nvSpPr>
        <p:spPr>
          <a:xfrm>
            <a:off x="630360" y="2505240"/>
            <a:ext cx="386820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258" name="PlaceHolder 4"/>
          <p:cNvSpPr>
            <a:spLocks noGrp="1"/>
          </p:cNvSpPr>
          <p:nvPr>
            <p:ph type="body"/>
          </p:nvPr>
        </p:nvSpPr>
        <p:spPr>
          <a:xfrm>
            <a:off x="4629240" y="1681200"/>
            <a:ext cx="388728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rPr>
              <a:t>Modifiez les styles du texte du masque</a:t>
            </a:r>
            <a:endParaRPr b="0" lang="en-US" sz="2400" spc="-1" strike="noStrike">
              <a:solidFill>
                <a:srgbClr val="000000"/>
              </a:solidFill>
              <a:latin typeface="Times New Roman"/>
            </a:endParaRPr>
          </a:p>
        </p:txBody>
      </p:sp>
      <p:sp>
        <p:nvSpPr>
          <p:cNvPr id="259" name="PlaceHolder 5"/>
          <p:cNvSpPr>
            <a:spLocks noGrp="1"/>
          </p:cNvSpPr>
          <p:nvPr>
            <p:ph type="body"/>
          </p:nvPr>
        </p:nvSpPr>
        <p:spPr>
          <a:xfrm>
            <a:off x="4629240" y="2505240"/>
            <a:ext cx="388728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260" name="PlaceHolder 6"/>
          <p:cNvSpPr>
            <a:spLocks noGrp="1"/>
          </p:cNvSpPr>
          <p:nvPr>
            <p:ph type="dt" idx="124"/>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61" name="PlaceHolder 7"/>
          <p:cNvSpPr>
            <a:spLocks noGrp="1"/>
          </p:cNvSpPr>
          <p:nvPr>
            <p:ph type="ftr" idx="125"/>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62" name="PlaceHolder 8"/>
          <p:cNvSpPr>
            <a:spLocks noGrp="1"/>
          </p:cNvSpPr>
          <p:nvPr>
            <p:ph type="sldNum" idx="126"/>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A7369B3D-B78C-4922-9DD3-6B8F80A0914B}"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31" r:id="rId2"/>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63" name="PlaceHolder 1"/>
          <p:cNvSpPr>
            <a:spLocks noGrp="1"/>
          </p:cNvSpPr>
          <p:nvPr>
            <p:ph type="title"/>
          </p:nvPr>
        </p:nvSpPr>
        <p:spPr>
          <a:xfrm>
            <a:off x="685800" y="463680"/>
            <a:ext cx="776556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264" name="PlaceHolder 2"/>
          <p:cNvSpPr>
            <a:spLocks noGrp="1"/>
          </p:cNvSpPr>
          <p:nvPr>
            <p:ph type="dt" idx="127"/>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65" name="PlaceHolder 3"/>
          <p:cNvSpPr>
            <a:spLocks noGrp="1"/>
          </p:cNvSpPr>
          <p:nvPr>
            <p:ph type="ftr" idx="128"/>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66" name="PlaceHolder 4"/>
          <p:cNvSpPr>
            <a:spLocks noGrp="1"/>
          </p:cNvSpPr>
          <p:nvPr>
            <p:ph type="sldNum" idx="129"/>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E51D69A6-593E-4005-9AF1-BEE65A58EB0D}"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33" r:id="rId2"/>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68" name="PlaceHolder 1"/>
          <p:cNvSpPr>
            <a:spLocks noGrp="1"/>
          </p:cNvSpPr>
          <p:nvPr>
            <p:ph type="dt" idx="130"/>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69" name="PlaceHolder 2"/>
          <p:cNvSpPr>
            <a:spLocks noGrp="1"/>
          </p:cNvSpPr>
          <p:nvPr>
            <p:ph type="ftr" idx="131"/>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70" name="PlaceHolder 3"/>
          <p:cNvSpPr>
            <a:spLocks noGrp="1"/>
          </p:cNvSpPr>
          <p:nvPr>
            <p:ph type="sldNum" idx="132"/>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A97FDA3E-3D60-4A42-903E-B727BDDCD090}"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
        <p:nvSpPr>
          <p:cNvPr id="271"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27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ffffff"/>
              </a:buClr>
              <a:buSzPct val="75000"/>
              <a:buFont typeface="Symbol" charset="2"/>
              <a:buChar char=""/>
            </a:pPr>
            <a:r>
              <a:rPr b="0" lang="en-US" sz="2400" spc="-1" strike="noStrike">
                <a:solidFill>
                  <a:srgbClr val="000000"/>
                </a:solidFill>
                <a:latin typeface="Times New Roman"/>
              </a:rPr>
              <a:t>Second niveau de plan</a:t>
            </a:r>
            <a:endParaRPr b="0" lang="en-US" sz="2400" spc="-1" strike="noStrike">
              <a:solidFill>
                <a:srgbClr val="000000"/>
              </a:solidFill>
              <a:latin typeface="Times New Roman"/>
            </a:endParaRPr>
          </a:p>
          <a:p>
            <a:pPr lvl="2" marL="1296000" indent="-288000">
              <a:spcBef>
                <a:spcPts val="850"/>
              </a:spcBef>
              <a:buClr>
                <a:srgbClr val="ffffff"/>
              </a:buClr>
              <a:buSzPct val="45000"/>
              <a:buFont typeface="Wingdings" charset="2"/>
              <a:buChar char=""/>
            </a:pPr>
            <a:r>
              <a:rPr b="0" lang="en-US" sz="2000" spc="-1" strike="noStrike">
                <a:solidFill>
                  <a:srgbClr val="000000"/>
                </a:solidFill>
                <a:latin typeface="Times New Roman"/>
              </a:rPr>
              <a:t>Troisième niveau de plan</a:t>
            </a:r>
            <a:endParaRPr b="0" lang="en-US" sz="2000" spc="-1" strike="noStrike">
              <a:solidFill>
                <a:srgbClr val="000000"/>
              </a:solidFill>
              <a:latin typeface="Times New Roman"/>
            </a:endParaRPr>
          </a:p>
          <a:p>
            <a:pPr lvl="3" marL="1728000" indent="-216000">
              <a:spcBef>
                <a:spcPts val="567"/>
              </a:spcBef>
              <a:buClr>
                <a:srgbClr val="ffffff"/>
              </a:buClr>
              <a:buSzPct val="75000"/>
              <a:buFont typeface="Symbol" charset="2"/>
              <a:buChar char=""/>
            </a:pPr>
            <a:r>
              <a:rPr b="0" lang="en-US" sz="2000" spc="-1" strike="noStrike">
                <a:solidFill>
                  <a:srgbClr val="000000"/>
                </a:solidFill>
                <a:latin typeface="Times New Roman"/>
              </a:rPr>
              <a:t>Quatrième niveau de plan</a:t>
            </a:r>
            <a:endParaRPr b="0" lang="en-US" sz="2000" spc="-1" strike="noStrike">
              <a:solidFill>
                <a:srgbClr val="000000"/>
              </a:solidFill>
              <a:latin typeface="Times New Roman"/>
            </a:endParaRPr>
          </a:p>
          <a:p>
            <a:pPr lvl="4" marL="2160000" indent="-216000">
              <a:spcBef>
                <a:spcPts val="283"/>
              </a:spcBef>
              <a:buClr>
                <a:srgbClr val="ffffff"/>
              </a:buClr>
              <a:buSzPct val="45000"/>
              <a:buFont typeface="Wingdings" charset="2"/>
              <a:buChar char=""/>
            </a:pPr>
            <a:r>
              <a:rPr b="0" lang="en-US" sz="2000" spc="-1" strike="noStrike">
                <a:solidFill>
                  <a:srgbClr val="000000"/>
                </a:solidFill>
                <a:latin typeface="Times New Roman"/>
              </a:rPr>
              <a:t>Cinquième niveau de plan</a:t>
            </a:r>
            <a:endParaRPr b="0" lang="en-US" sz="2000" spc="-1" strike="noStrike">
              <a:solidFill>
                <a:srgbClr val="000000"/>
              </a:solidFill>
              <a:latin typeface="Times New Roman"/>
            </a:endParaRPr>
          </a:p>
          <a:p>
            <a:pPr lvl="5" marL="2592000" indent="-216000">
              <a:spcBef>
                <a:spcPts val="283"/>
              </a:spcBef>
              <a:buClr>
                <a:srgbClr val="ffffff"/>
              </a:buClr>
              <a:buSzPct val="45000"/>
              <a:buFont typeface="Wingdings" charset="2"/>
              <a:buChar char=""/>
            </a:pPr>
            <a:r>
              <a:rPr b="0" lang="en-US" sz="2000" spc="-1" strike="noStrike">
                <a:solidFill>
                  <a:srgbClr val="000000"/>
                </a:solidFill>
                <a:latin typeface="Times New Roman"/>
              </a:rPr>
              <a:t>Sixième niveau de plan</a:t>
            </a:r>
            <a:endParaRPr b="0" lang="en-US" sz="2000" spc="-1" strike="noStrike">
              <a:solidFill>
                <a:srgbClr val="000000"/>
              </a:solidFill>
              <a:latin typeface="Times New Roman"/>
            </a:endParaRPr>
          </a:p>
          <a:p>
            <a:pPr lvl="6" marL="3024000" indent="-216000">
              <a:spcBef>
                <a:spcPts val="283"/>
              </a:spcBef>
              <a:buClr>
                <a:srgbClr val="ffffff"/>
              </a:buClr>
              <a:buSzPct val="45000"/>
              <a:buFont typeface="Wingdings" charset="2"/>
              <a:buChar char=""/>
            </a:pPr>
            <a:r>
              <a:rPr b="0" lang="en-US" sz="2000" spc="-1" strike="noStrike">
                <a:solidFill>
                  <a:srgbClr val="000000"/>
                </a:solidFill>
                <a:latin typeface="Times New Roman"/>
              </a:rPr>
              <a:t>Septième niveau de plan</a:t>
            </a:r>
            <a:endParaRPr b="0" lang="en-US"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35" r:id="rId2"/>
  </p:sldLayoutIdLst>
</p:sldMaster>
</file>

<file path=ppt/slideMasters/slideMaster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73"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rPr>
              <a:t>Modifiez le style du titre</a:t>
            </a:r>
            <a:endParaRPr b="0" lang="en-US" sz="3200" spc="-1" strike="noStrike">
              <a:solidFill>
                <a:srgbClr val="00cc00"/>
              </a:solidFill>
              <a:latin typeface="Times New Roman"/>
            </a:endParaRPr>
          </a:p>
        </p:txBody>
      </p:sp>
      <p:sp>
        <p:nvSpPr>
          <p:cNvPr id="274" name="PlaceHolder 2"/>
          <p:cNvSpPr>
            <a:spLocks noGrp="1"/>
          </p:cNvSpPr>
          <p:nvPr>
            <p:ph type="body"/>
          </p:nvPr>
        </p:nvSpPr>
        <p:spPr>
          <a:xfrm>
            <a:off x="3887640" y="987480"/>
            <a:ext cx="4628880" cy="487332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275"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rPr>
              <a:t>Modifiez les styles du texte du masque</a:t>
            </a:r>
            <a:endParaRPr b="0" lang="en-US" sz="1600" spc="-1" strike="noStrike">
              <a:solidFill>
                <a:srgbClr val="000000"/>
              </a:solidFill>
              <a:latin typeface="Times New Roman"/>
            </a:endParaRPr>
          </a:p>
        </p:txBody>
      </p:sp>
      <p:sp>
        <p:nvSpPr>
          <p:cNvPr id="276" name="PlaceHolder 4"/>
          <p:cNvSpPr>
            <a:spLocks noGrp="1"/>
          </p:cNvSpPr>
          <p:nvPr>
            <p:ph type="dt" idx="133"/>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77" name="PlaceHolder 5"/>
          <p:cNvSpPr>
            <a:spLocks noGrp="1"/>
          </p:cNvSpPr>
          <p:nvPr>
            <p:ph type="ftr" idx="134"/>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78" name="PlaceHolder 6"/>
          <p:cNvSpPr>
            <a:spLocks noGrp="1"/>
          </p:cNvSpPr>
          <p:nvPr>
            <p:ph type="sldNum" idx="135"/>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3D857643-3AEE-4446-BED7-D587FD352797}"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37" r:id="rId2"/>
  </p:sldLayoutIdLst>
</p:sldMaster>
</file>

<file path=ppt/slideMasters/slideMaster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79"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rPr>
              <a:t>Modifiez le style du titre</a:t>
            </a:r>
            <a:endParaRPr b="0" lang="en-US" sz="3200" spc="-1" strike="noStrike">
              <a:solidFill>
                <a:srgbClr val="00cc00"/>
              </a:solidFill>
              <a:latin typeface="Times New Roman"/>
            </a:endParaRPr>
          </a:p>
        </p:txBody>
      </p:sp>
      <p:sp>
        <p:nvSpPr>
          <p:cNvPr id="280"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ffffff"/>
              </a:buClr>
              <a:buSzPct val="75000"/>
              <a:buFont typeface="Symbol" charset="2"/>
              <a:buChar char=""/>
            </a:pPr>
            <a:r>
              <a:rPr b="0" lang="en-US" sz="3200" spc="-1" strike="noStrike">
                <a:solidFill>
                  <a:srgbClr val="000000"/>
                </a:solidFill>
                <a:latin typeface="Times New Roman"/>
              </a:rPr>
              <a:t>Second niveau de plan</a:t>
            </a:r>
            <a:endParaRPr b="0" lang="en-US" sz="3200" spc="-1" strike="noStrike">
              <a:solidFill>
                <a:srgbClr val="000000"/>
              </a:solidFill>
              <a:latin typeface="Times New Roman"/>
            </a:endParaRPr>
          </a:p>
          <a:p>
            <a:pPr lvl="2" marL="1296000" indent="-288000">
              <a:spcBef>
                <a:spcPts val="850"/>
              </a:spcBef>
              <a:buClr>
                <a:srgbClr val="ffffff"/>
              </a:buClr>
              <a:buSzPct val="45000"/>
              <a:buFont typeface="Wingdings" charset="2"/>
              <a:buChar char=""/>
            </a:pPr>
            <a:r>
              <a:rPr b="0" lang="en-US" sz="3200" spc="-1" strike="noStrike">
                <a:solidFill>
                  <a:srgbClr val="000000"/>
                </a:solidFill>
                <a:latin typeface="Times New Roman"/>
              </a:rPr>
              <a:t>Troisième niveau de plan</a:t>
            </a:r>
            <a:endParaRPr b="0" lang="en-US" sz="3200" spc="-1" strike="noStrike">
              <a:solidFill>
                <a:srgbClr val="000000"/>
              </a:solidFill>
              <a:latin typeface="Times New Roman"/>
            </a:endParaRPr>
          </a:p>
          <a:p>
            <a:pPr lvl="3" marL="1728000" indent="-216000">
              <a:spcBef>
                <a:spcPts val="567"/>
              </a:spcBef>
              <a:buClr>
                <a:srgbClr val="ffffff"/>
              </a:buClr>
              <a:buSzPct val="75000"/>
              <a:buFont typeface="Symbol" charset="2"/>
              <a:buChar char=""/>
            </a:pPr>
            <a:r>
              <a:rPr b="0" lang="en-US" sz="3200" spc="-1" strike="noStrike">
                <a:solidFill>
                  <a:srgbClr val="000000"/>
                </a:solidFill>
                <a:latin typeface="Times New Roman"/>
              </a:rPr>
              <a:t>Quatrième niveau de plan</a:t>
            </a:r>
            <a:endParaRPr b="0" lang="en-US" sz="3200" spc="-1" strike="noStrike">
              <a:solidFill>
                <a:srgbClr val="000000"/>
              </a:solidFill>
              <a:latin typeface="Times New Roman"/>
            </a:endParaRPr>
          </a:p>
          <a:p>
            <a:pPr lvl="4" marL="2160000" indent="-216000">
              <a:spcBef>
                <a:spcPts val="283"/>
              </a:spcBef>
              <a:buClr>
                <a:srgbClr val="ffffff"/>
              </a:buClr>
              <a:buSzPct val="45000"/>
              <a:buFont typeface="Wingdings" charset="2"/>
              <a:buChar char=""/>
            </a:pPr>
            <a:r>
              <a:rPr b="0" lang="en-US" sz="3200" spc="-1" strike="noStrike">
                <a:solidFill>
                  <a:srgbClr val="000000"/>
                </a:solidFill>
                <a:latin typeface="Times New Roman"/>
              </a:rPr>
              <a:t>Cinquième niveau de plan</a:t>
            </a:r>
            <a:endParaRPr b="0" lang="en-US" sz="3200" spc="-1" strike="noStrike">
              <a:solidFill>
                <a:srgbClr val="000000"/>
              </a:solidFill>
              <a:latin typeface="Times New Roman"/>
            </a:endParaRPr>
          </a:p>
          <a:p>
            <a:pPr lvl="5" marL="2592000" indent="-216000">
              <a:spcBef>
                <a:spcPts val="283"/>
              </a:spcBef>
              <a:buClr>
                <a:srgbClr val="ffffff"/>
              </a:buClr>
              <a:buSzPct val="45000"/>
              <a:buFont typeface="Wingdings" charset="2"/>
              <a:buChar char=""/>
            </a:pPr>
            <a:r>
              <a:rPr b="0" lang="en-US" sz="3200" spc="-1" strike="noStrike">
                <a:solidFill>
                  <a:srgbClr val="000000"/>
                </a:solidFill>
                <a:latin typeface="Times New Roman"/>
              </a:rPr>
              <a:t>Sixième niveau de plan</a:t>
            </a:r>
            <a:endParaRPr b="0" lang="en-US" sz="3200" spc="-1" strike="noStrike">
              <a:solidFill>
                <a:srgbClr val="000000"/>
              </a:solidFill>
              <a:latin typeface="Times New Roman"/>
            </a:endParaRPr>
          </a:p>
          <a:p>
            <a:pPr lvl="6" marL="3024000" indent="-216000">
              <a:spcBef>
                <a:spcPts val="283"/>
              </a:spcBef>
              <a:buClr>
                <a:srgbClr val="ffffff"/>
              </a:buClr>
              <a:buSzPct val="45000"/>
              <a:buFont typeface="Wingdings" charset="2"/>
              <a:buChar char=""/>
            </a:pPr>
            <a:r>
              <a:rPr b="0" lang="en-US" sz="3200" spc="-1" strike="noStrike">
                <a:solidFill>
                  <a:srgbClr val="000000"/>
                </a:solidFill>
                <a:latin typeface="Times New Roman"/>
              </a:rPr>
              <a:t>Septième niveau de plan</a:t>
            </a:r>
            <a:endParaRPr b="0" lang="en-US" sz="3200" spc="-1" strike="noStrike">
              <a:solidFill>
                <a:srgbClr val="000000"/>
              </a:solidFill>
              <a:latin typeface="Times New Roman"/>
            </a:endParaRPr>
          </a:p>
        </p:txBody>
      </p:sp>
      <p:sp>
        <p:nvSpPr>
          <p:cNvPr id="281"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rPr>
              <a:t>Modifiez les styles du texte du masque</a:t>
            </a:r>
            <a:endParaRPr b="0" lang="en-US" sz="1600" spc="-1" strike="noStrike">
              <a:solidFill>
                <a:srgbClr val="000000"/>
              </a:solidFill>
              <a:latin typeface="Times New Roman"/>
            </a:endParaRPr>
          </a:p>
        </p:txBody>
      </p:sp>
      <p:sp>
        <p:nvSpPr>
          <p:cNvPr id="282" name="PlaceHolder 4"/>
          <p:cNvSpPr>
            <a:spLocks noGrp="1"/>
          </p:cNvSpPr>
          <p:nvPr>
            <p:ph type="dt" idx="136"/>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83" name="PlaceHolder 5"/>
          <p:cNvSpPr>
            <a:spLocks noGrp="1"/>
          </p:cNvSpPr>
          <p:nvPr>
            <p:ph type="ftr" idx="137"/>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84" name="PlaceHolder 6"/>
          <p:cNvSpPr>
            <a:spLocks noGrp="1"/>
          </p:cNvSpPr>
          <p:nvPr>
            <p:ph type="sldNum" idx="138"/>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0F7869B5-3A4B-49AC-92B0-A3826B319271}"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39" r:id="rId2"/>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85"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286" name="PlaceHolder 2"/>
          <p:cNvSpPr>
            <a:spLocks noGrp="1"/>
          </p:cNvSpPr>
          <p:nvPr>
            <p:ph type="dt" idx="139"/>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87" name="PlaceHolder 3"/>
          <p:cNvSpPr>
            <a:spLocks noGrp="1"/>
          </p:cNvSpPr>
          <p:nvPr>
            <p:ph type="ftr" idx="14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88" name="PlaceHolder 4"/>
          <p:cNvSpPr>
            <a:spLocks noGrp="1"/>
          </p:cNvSpPr>
          <p:nvPr>
            <p:ph type="sldNum" idx="14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FACE005D-B1F5-41C3-B2D1-C25A1E4236CC}"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1" r:id="rId2"/>
  </p:sldLayoutIdLst>
</p:sldMaster>
</file>

<file path=ppt/slideMasters/slideMaster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292"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293" name="PlaceHolder 3"/>
          <p:cNvSpPr>
            <a:spLocks noGrp="1"/>
          </p:cNvSpPr>
          <p:nvPr>
            <p:ph type="dt" idx="142"/>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94" name="PlaceHolder 4"/>
          <p:cNvSpPr>
            <a:spLocks noGrp="1"/>
          </p:cNvSpPr>
          <p:nvPr>
            <p:ph type="ftr" idx="14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295" name="PlaceHolder 5"/>
          <p:cNvSpPr>
            <a:spLocks noGrp="1"/>
          </p:cNvSpPr>
          <p:nvPr>
            <p:ph type="sldNum" idx="14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51E982A5-5083-47CA-87A6-35D9DAE12D9B}"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3" r:id="rId2"/>
  </p:sldLayoutIdLst>
</p:sldMaster>
</file>

<file path=ppt/slideMasters/slideMaster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96"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297"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298" name="PlaceHolder 3"/>
          <p:cNvSpPr>
            <a:spLocks noGrp="1"/>
          </p:cNvSpPr>
          <p:nvPr>
            <p:ph type="dt" idx="145"/>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299" name="PlaceHolder 4"/>
          <p:cNvSpPr>
            <a:spLocks noGrp="1"/>
          </p:cNvSpPr>
          <p:nvPr>
            <p:ph type="ftr" idx="14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00" name="PlaceHolder 5"/>
          <p:cNvSpPr>
            <a:spLocks noGrp="1"/>
          </p:cNvSpPr>
          <p:nvPr>
            <p:ph type="sldNum" idx="14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DB689488-75F8-45F2-923B-78074F9376D3}"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9" name="PlaceHolder 1"/>
          <p:cNvSpPr>
            <a:spLocks noGrp="1"/>
          </p:cNvSpPr>
          <p:nvPr>
            <p:ph type="body"/>
          </p:nvPr>
        </p:nvSpPr>
        <p:spPr>
          <a:xfrm>
            <a:off x="685800" y="609480"/>
            <a:ext cx="7772040" cy="5486040"/>
          </a:xfrm>
          <a:prstGeom prst="rect">
            <a:avLst/>
          </a:prstGeom>
          <a:noFill/>
          <a:ln w="0">
            <a:noFill/>
          </a:ln>
        </p:spPr>
        <p:txBody>
          <a:bodyPr numCol="1" spcCol="0" lIns="91440" rIns="91440" tIns="45720" bIns="45720" anchor="t">
            <a:noAutofit/>
          </a:bodyPr>
          <a:p>
            <a:pPr indent="0">
              <a:lnSpc>
                <a:spcPct val="100000"/>
              </a:lnSpc>
              <a:buNone/>
            </a:pPr>
            <a:r>
              <a:rPr b="0" lang="fr-FR" sz="4000" spc="-1" strike="noStrike">
                <a:solidFill>
                  <a:srgbClr val="00cc00"/>
                </a:solidFill>
                <a:latin typeface="Times New Roman"/>
              </a:rPr>
              <a:t>Modifiez les styles du texte du masque</a:t>
            </a:r>
            <a:endParaRPr b="0" lang="en-US" sz="4000" spc="-1" strike="noStrike">
              <a:solidFill>
                <a:schemeClr val="dk1"/>
              </a:solidFill>
              <a:latin typeface="Times New Roman"/>
            </a:endParaRPr>
          </a:p>
          <a:p>
            <a:pPr marL="457200" indent="0">
              <a:lnSpc>
                <a:spcPct val="100000"/>
              </a:lnSpc>
              <a:buNone/>
            </a:pPr>
            <a:r>
              <a:rPr b="0" lang="fr-FR" sz="4000" spc="-1" strike="noStrike">
                <a:solidFill>
                  <a:srgbClr val="00cc00"/>
                </a:solidFill>
                <a:latin typeface="Times New Roman"/>
              </a:rPr>
              <a:t>Deuxième niveau</a:t>
            </a:r>
            <a:endParaRPr b="0" lang="en-US" sz="4000" spc="-1" strike="noStrike">
              <a:solidFill>
                <a:schemeClr val="dk1"/>
              </a:solidFill>
              <a:latin typeface="Times New Roman"/>
            </a:endParaRPr>
          </a:p>
          <a:p>
            <a:pPr marL="914400" indent="0">
              <a:lnSpc>
                <a:spcPct val="100000"/>
              </a:lnSpc>
              <a:buNone/>
            </a:pPr>
            <a:r>
              <a:rPr b="0" lang="fr-FR" sz="4000" spc="-1" strike="noStrike">
                <a:solidFill>
                  <a:srgbClr val="00cc00"/>
                </a:solidFill>
                <a:latin typeface="Times New Roman"/>
              </a:rPr>
              <a:t>Troisième niveau</a:t>
            </a:r>
            <a:endParaRPr b="0" lang="en-US" sz="4000" spc="-1" strike="noStrike">
              <a:solidFill>
                <a:schemeClr val="dk1"/>
              </a:solidFill>
              <a:latin typeface="Times New Roman"/>
            </a:endParaRPr>
          </a:p>
          <a:p>
            <a:pPr marL="1371600" indent="0">
              <a:lnSpc>
                <a:spcPct val="100000"/>
              </a:lnSpc>
              <a:buNone/>
            </a:pPr>
            <a:r>
              <a:rPr b="0" lang="fr-FR" sz="4000" spc="-1" strike="noStrike">
                <a:solidFill>
                  <a:srgbClr val="00cc00"/>
                </a:solidFill>
                <a:latin typeface="Times New Roman"/>
              </a:rPr>
              <a:t>Quatrième niveau</a:t>
            </a:r>
            <a:endParaRPr b="0" lang="en-US" sz="4000" spc="-1" strike="noStrike">
              <a:solidFill>
                <a:schemeClr val="dk1"/>
              </a:solidFill>
              <a:latin typeface="Times New Roman"/>
            </a:endParaRPr>
          </a:p>
          <a:p>
            <a:pPr marL="1828800" indent="0">
              <a:lnSpc>
                <a:spcPct val="100000"/>
              </a:lnSpc>
              <a:buNone/>
            </a:pPr>
            <a:r>
              <a:rPr b="0" lang="fr-FR" sz="4000" spc="-1" strike="noStrike">
                <a:solidFill>
                  <a:srgbClr val="00cc00"/>
                </a:solidFill>
                <a:latin typeface="Times New Roman"/>
              </a:rPr>
              <a:t>Cinquième niveau</a:t>
            </a:r>
            <a:endParaRPr b="0" lang="en-US" sz="4000" spc="-1" strike="noStrike">
              <a:solidFill>
                <a:schemeClr val="dk1"/>
              </a:solidFill>
              <a:latin typeface="Times New Roman"/>
            </a:endParaRPr>
          </a:p>
        </p:txBody>
      </p:sp>
      <p:sp>
        <p:nvSpPr>
          <p:cNvPr id="30" name="PlaceHolder 2"/>
          <p:cNvSpPr>
            <a:spLocks noGrp="1"/>
          </p:cNvSpPr>
          <p:nvPr>
            <p:ph type="dt" idx="13"/>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1" name="PlaceHolder 3"/>
          <p:cNvSpPr>
            <a:spLocks noGrp="1"/>
          </p:cNvSpPr>
          <p:nvPr>
            <p:ph type="ftr" idx="14"/>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2" name="PlaceHolder 4"/>
          <p:cNvSpPr>
            <a:spLocks noGrp="1"/>
          </p:cNvSpPr>
          <p:nvPr>
            <p:ph type="sldNum" idx="15"/>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AF762E13-42E4-4472-B7FD-FE631AB699A2}"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01"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302"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303" name="PlaceHolder 3"/>
          <p:cNvSpPr>
            <a:spLocks noGrp="1"/>
          </p:cNvSpPr>
          <p:nvPr>
            <p:ph type="dt" idx="148"/>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04" name="PlaceHolder 4"/>
          <p:cNvSpPr>
            <a:spLocks noGrp="1"/>
          </p:cNvSpPr>
          <p:nvPr>
            <p:ph type="ftr" idx="14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05" name="PlaceHolder 5"/>
          <p:cNvSpPr>
            <a:spLocks noGrp="1"/>
          </p:cNvSpPr>
          <p:nvPr>
            <p:ph type="sldNum" idx="15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8B9AA16A-2AE1-4FEC-8FED-EEDF8C6A8B35}"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7" r:id="rId2"/>
  </p:sldLayoutIdLst>
</p:sldMaster>
</file>

<file path=ppt/slideMasters/slideMaster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08"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309"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310" name="PlaceHolder 3"/>
          <p:cNvSpPr>
            <a:spLocks noGrp="1"/>
          </p:cNvSpPr>
          <p:nvPr>
            <p:ph type="dt" idx="151"/>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11" name="PlaceHolder 4"/>
          <p:cNvSpPr>
            <a:spLocks noGrp="1"/>
          </p:cNvSpPr>
          <p:nvPr>
            <p:ph type="ftr" idx="15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12" name="PlaceHolder 5"/>
          <p:cNvSpPr>
            <a:spLocks noGrp="1"/>
          </p:cNvSpPr>
          <p:nvPr>
            <p:ph type="sldNum" idx="15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D81A374D-076F-4C09-BBB1-38E0EBE03050}"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9" r:id="rId2"/>
  </p:sldLayoutIdLst>
</p:sldMaster>
</file>

<file path=ppt/slideMasters/slideMaster5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314"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315"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316" name="PlaceHolder 4"/>
          <p:cNvSpPr>
            <a:spLocks noGrp="1"/>
          </p:cNvSpPr>
          <p:nvPr>
            <p:ph type="dt" idx="154"/>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17" name="PlaceHolder 5"/>
          <p:cNvSpPr>
            <a:spLocks noGrp="1"/>
          </p:cNvSpPr>
          <p:nvPr>
            <p:ph type="ftr" idx="15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18" name="PlaceHolder 6"/>
          <p:cNvSpPr>
            <a:spLocks noGrp="1"/>
          </p:cNvSpPr>
          <p:nvPr>
            <p:ph type="sldNum" idx="15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AC016CCA-A499-491E-A5DF-BA4D046B9AC6}"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51" r:id="rId2"/>
  </p:sldLayoutIdLst>
</p:sldMaster>
</file>

<file path=ppt/slideMasters/slideMaster5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22"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323"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324"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325"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326"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327" name="PlaceHolder 6"/>
          <p:cNvSpPr>
            <a:spLocks noGrp="1"/>
          </p:cNvSpPr>
          <p:nvPr>
            <p:ph type="dt" idx="157"/>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28" name="PlaceHolder 7"/>
          <p:cNvSpPr>
            <a:spLocks noGrp="1"/>
          </p:cNvSpPr>
          <p:nvPr>
            <p:ph type="ftr" idx="15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29" name="PlaceHolder 8"/>
          <p:cNvSpPr>
            <a:spLocks noGrp="1"/>
          </p:cNvSpPr>
          <p:nvPr>
            <p:ph type="sldNum" idx="15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191A3E57-E2A4-488A-9D2E-091CF2375605}"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53" r:id="rId2"/>
  </p:sldLayoutIdLst>
</p:sldMaster>
</file>

<file path=ppt/slideMasters/slideMaster5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331" name="PlaceHolder 2"/>
          <p:cNvSpPr>
            <a:spLocks noGrp="1"/>
          </p:cNvSpPr>
          <p:nvPr>
            <p:ph type="dt" idx="160"/>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32" name="PlaceHolder 3"/>
          <p:cNvSpPr>
            <a:spLocks noGrp="1"/>
          </p:cNvSpPr>
          <p:nvPr>
            <p:ph type="ftr" idx="16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33" name="PlaceHolder 4"/>
          <p:cNvSpPr>
            <a:spLocks noGrp="1"/>
          </p:cNvSpPr>
          <p:nvPr>
            <p:ph type="sldNum" idx="16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DD16AF24-35B9-4EFF-979E-745C64887787}"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55" r:id="rId2"/>
  </p:sldLayoutIdLst>
</p:sldMaster>
</file>

<file path=ppt/slideMasters/slideMaster5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35" name="PlaceHolder 1"/>
          <p:cNvSpPr>
            <a:spLocks noGrp="1"/>
          </p:cNvSpPr>
          <p:nvPr>
            <p:ph type="dt" idx="163"/>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36" name="PlaceHolder 2"/>
          <p:cNvSpPr>
            <a:spLocks noGrp="1"/>
          </p:cNvSpPr>
          <p:nvPr>
            <p:ph type="ftr" idx="16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37" name="PlaceHolder 3"/>
          <p:cNvSpPr>
            <a:spLocks noGrp="1"/>
          </p:cNvSpPr>
          <p:nvPr>
            <p:ph type="sldNum" idx="16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D9AF9351-A900-4584-A767-2049195FD3B0}"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
        <p:nvSpPr>
          <p:cNvPr id="338"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339"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Arial"/>
              </a:rPr>
              <a:t>Second niveau de plan</a:t>
            </a:r>
            <a:endParaRPr b="0" lang="en-US" sz="24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Arial"/>
              </a:rPr>
              <a:t>Troisième niveau de plan</a:t>
            </a:r>
            <a:endParaRPr b="0" lang="en-US" sz="20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Arial"/>
              </a:rPr>
              <a:t>Quatrième niveau de plan</a:t>
            </a:r>
            <a:endParaRPr b="0" lang="en-US" sz="20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Arial"/>
              </a:rPr>
              <a:t>Cinquième niveau de plan</a:t>
            </a:r>
            <a:endParaRPr b="0" lang="en-US" sz="20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Arial"/>
              </a:rPr>
              <a:t>Sixième niveau de plan</a:t>
            </a:r>
            <a:endParaRPr b="0" lang="en-US" sz="20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Arial"/>
              </a:rPr>
              <a:t>Septième niveau de plan</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57" r:id="rId2"/>
  </p:sldLayoutIdLst>
</p:sldMaster>
</file>

<file path=ppt/slideMasters/slideMaster5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40"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341"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342"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343" name="PlaceHolder 4"/>
          <p:cNvSpPr>
            <a:spLocks noGrp="1"/>
          </p:cNvSpPr>
          <p:nvPr>
            <p:ph type="dt" idx="166"/>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44" name="PlaceHolder 5"/>
          <p:cNvSpPr>
            <a:spLocks noGrp="1"/>
          </p:cNvSpPr>
          <p:nvPr>
            <p:ph type="ftr" idx="16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45" name="PlaceHolder 6"/>
          <p:cNvSpPr>
            <a:spLocks noGrp="1"/>
          </p:cNvSpPr>
          <p:nvPr>
            <p:ph type="sldNum" idx="16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58DDE47A-C7EF-4F36-B7F0-C02E797CFC9A}"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59" r:id="rId2"/>
  </p:sldLayoutIdLst>
</p:sldMaster>
</file>

<file path=ppt/slideMasters/slideMaster5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46"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347"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348"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349" name="PlaceHolder 4"/>
          <p:cNvSpPr>
            <a:spLocks noGrp="1"/>
          </p:cNvSpPr>
          <p:nvPr>
            <p:ph type="dt" idx="169"/>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50" name="PlaceHolder 5"/>
          <p:cNvSpPr>
            <a:spLocks noGrp="1"/>
          </p:cNvSpPr>
          <p:nvPr>
            <p:ph type="ftr" idx="17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51" name="PlaceHolder 6"/>
          <p:cNvSpPr>
            <a:spLocks noGrp="1"/>
          </p:cNvSpPr>
          <p:nvPr>
            <p:ph type="sldNum" idx="17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Times New Roman"/>
                <a:ea typeface="MS Gothic"/>
              </a:defRPr>
            </a:lvl1pPr>
          </a:lstStyle>
          <a:p>
            <a:pPr indent="0" algn="r">
              <a:lnSpc>
                <a:spcPct val="100000"/>
              </a:lnSpc>
              <a:buNone/>
            </a:pPr>
            <a:fld id="{D0B091D0-8384-4C8F-89D5-C0F7CEA8B186}"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61" r:id="rId2"/>
  </p:sldLayoutIdLst>
</p:sldMaster>
</file>

<file path=ppt/slideMasters/slideMaster5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52" name="PlaceHolder 1"/>
          <p:cNvSpPr>
            <a:spLocks noGrp="1"/>
          </p:cNvSpPr>
          <p:nvPr>
            <p:ph type="title"/>
          </p:nvPr>
        </p:nvSpPr>
        <p:spPr>
          <a:xfrm>
            <a:off x="1143000" y="1122480"/>
            <a:ext cx="6857640" cy="238716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rPr>
              <a:t>Modifiez le style du titre</a:t>
            </a:r>
            <a:endParaRPr b="0" lang="en-US" sz="6000" spc="-1" strike="noStrike">
              <a:solidFill>
                <a:srgbClr val="00cc00"/>
              </a:solidFill>
              <a:latin typeface="Times New Roman"/>
            </a:endParaRPr>
          </a:p>
        </p:txBody>
      </p:sp>
      <p:sp>
        <p:nvSpPr>
          <p:cNvPr id="353" name="PlaceHolder 2"/>
          <p:cNvSpPr>
            <a:spLocks noGrp="1"/>
          </p:cNvSpPr>
          <p:nvPr>
            <p:ph type="dt" idx="172"/>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54" name="PlaceHolder 3"/>
          <p:cNvSpPr>
            <a:spLocks noGrp="1"/>
          </p:cNvSpPr>
          <p:nvPr>
            <p:ph type="ftr" idx="173"/>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55" name="PlaceHolder 4"/>
          <p:cNvSpPr>
            <a:spLocks noGrp="1"/>
          </p:cNvSpPr>
          <p:nvPr>
            <p:ph type="sldNum" idx="174"/>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FB428860-719A-4A18-91F2-51F8D7074966}"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63" r:id="rId2"/>
  </p:sldLayoutIdLst>
</p:sldMaster>
</file>

<file path=ppt/slideMasters/slideMaster5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58" name="PlaceHolder 1"/>
          <p:cNvSpPr>
            <a:spLocks noGrp="1"/>
          </p:cNvSpPr>
          <p:nvPr>
            <p:ph type="title"/>
          </p:nvPr>
        </p:nvSpPr>
        <p:spPr>
          <a:xfrm>
            <a:off x="685800" y="463680"/>
            <a:ext cx="776556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359" name="PlaceHolder 2"/>
          <p:cNvSpPr>
            <a:spLocks noGrp="1"/>
          </p:cNvSpPr>
          <p:nvPr>
            <p:ph type="body"/>
          </p:nvPr>
        </p:nvSpPr>
        <p:spPr>
          <a:xfrm>
            <a:off x="685800" y="1981080"/>
            <a:ext cx="7765560" cy="42336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360" name="PlaceHolder 3"/>
          <p:cNvSpPr>
            <a:spLocks noGrp="1"/>
          </p:cNvSpPr>
          <p:nvPr>
            <p:ph type="dt" idx="175"/>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61" name="PlaceHolder 4"/>
          <p:cNvSpPr>
            <a:spLocks noGrp="1"/>
          </p:cNvSpPr>
          <p:nvPr>
            <p:ph type="ftr" idx="176"/>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62" name="PlaceHolder 5"/>
          <p:cNvSpPr>
            <a:spLocks noGrp="1"/>
          </p:cNvSpPr>
          <p:nvPr>
            <p:ph type="sldNum" idx="177"/>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CA6F2C3A-75C3-468F-8FEB-F0A7E0A601A7}"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65"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3"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34" name="PlaceHolder 2"/>
          <p:cNvSpPr>
            <a:spLocks noGrp="1"/>
          </p:cNvSpPr>
          <p:nvPr>
            <p:ph type="body"/>
          </p:nvPr>
        </p:nvSpPr>
        <p:spPr>
          <a:xfrm>
            <a:off x="685800" y="1981080"/>
            <a:ext cx="777204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35" name="PlaceHolder 3"/>
          <p:cNvSpPr>
            <a:spLocks noGrp="1"/>
          </p:cNvSpPr>
          <p:nvPr>
            <p:ph type="dt" idx="16"/>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6" name="PlaceHolder 4"/>
          <p:cNvSpPr>
            <a:spLocks noGrp="1"/>
          </p:cNvSpPr>
          <p:nvPr>
            <p:ph type="ftr" idx="17"/>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7" name="PlaceHolder 5"/>
          <p:cNvSpPr>
            <a:spLocks noGrp="1"/>
          </p:cNvSpPr>
          <p:nvPr>
            <p:ph type="sldNum" idx="18"/>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F64B192F-FF4F-4B5E-AFAA-61FE913EB336}"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6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63" name="PlaceHolder 1"/>
          <p:cNvSpPr>
            <a:spLocks noGrp="1"/>
          </p:cNvSpPr>
          <p:nvPr>
            <p:ph type="title"/>
          </p:nvPr>
        </p:nvSpPr>
        <p:spPr>
          <a:xfrm>
            <a:off x="6510240" y="463680"/>
            <a:ext cx="1941120" cy="5751000"/>
          </a:xfrm>
          <a:prstGeom prst="rect">
            <a:avLst/>
          </a:prstGeom>
          <a:noFill/>
          <a:ln w="0">
            <a:noFill/>
          </a:ln>
        </p:spPr>
        <p:txBody>
          <a:bodyPr numCol="1" spcCol="0" lIns="90000" rIns="90000" tIns="46800" bIns="46800" anchor="ctr" vert="eaVert">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364" name="PlaceHolder 2"/>
          <p:cNvSpPr>
            <a:spLocks noGrp="1"/>
          </p:cNvSpPr>
          <p:nvPr>
            <p:ph type="body"/>
          </p:nvPr>
        </p:nvSpPr>
        <p:spPr>
          <a:xfrm>
            <a:off x="685800" y="463680"/>
            <a:ext cx="5671800" cy="57510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365" name="PlaceHolder 3"/>
          <p:cNvSpPr>
            <a:spLocks noGrp="1"/>
          </p:cNvSpPr>
          <p:nvPr>
            <p:ph type="dt" idx="178"/>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66" name="PlaceHolder 4"/>
          <p:cNvSpPr>
            <a:spLocks noGrp="1"/>
          </p:cNvSpPr>
          <p:nvPr>
            <p:ph type="ftr" idx="179"/>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67" name="PlaceHolder 5"/>
          <p:cNvSpPr>
            <a:spLocks noGrp="1"/>
          </p:cNvSpPr>
          <p:nvPr>
            <p:ph type="sldNum" idx="180"/>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07816BB2-D5AD-405E-8714-B7189A03F028}"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67" r:id="rId2"/>
  </p:sldLayoutIdLst>
</p:sldMaster>
</file>

<file path=ppt/slideMasters/slideMaster6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68" name="PlaceHolder 1"/>
          <p:cNvSpPr>
            <a:spLocks noGrp="1"/>
          </p:cNvSpPr>
          <p:nvPr>
            <p:ph type="title"/>
          </p:nvPr>
        </p:nvSpPr>
        <p:spPr>
          <a:xfrm>
            <a:off x="685800" y="463680"/>
            <a:ext cx="776556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369" name="PlaceHolder 2"/>
          <p:cNvSpPr>
            <a:spLocks noGrp="1"/>
          </p:cNvSpPr>
          <p:nvPr>
            <p:ph type="body"/>
          </p:nvPr>
        </p:nvSpPr>
        <p:spPr>
          <a:xfrm>
            <a:off x="685800" y="1981080"/>
            <a:ext cx="77655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370" name="PlaceHolder 3"/>
          <p:cNvSpPr>
            <a:spLocks noGrp="1"/>
          </p:cNvSpPr>
          <p:nvPr>
            <p:ph type="dt" idx="181"/>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71" name="PlaceHolder 4"/>
          <p:cNvSpPr>
            <a:spLocks noGrp="1"/>
          </p:cNvSpPr>
          <p:nvPr>
            <p:ph type="ftr" idx="182"/>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72" name="PlaceHolder 5"/>
          <p:cNvSpPr>
            <a:spLocks noGrp="1"/>
          </p:cNvSpPr>
          <p:nvPr>
            <p:ph type="sldNum" idx="183"/>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5FD5F277-AB75-42A7-91E5-461FCEA2F556}"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69" r:id="rId2"/>
  </p:sldLayoutIdLst>
</p:sldMaster>
</file>

<file path=ppt/slideMasters/slideMaster6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75" name="PlaceHolder 1"/>
          <p:cNvSpPr>
            <a:spLocks noGrp="1"/>
          </p:cNvSpPr>
          <p:nvPr>
            <p:ph type="title"/>
          </p:nvPr>
        </p:nvSpPr>
        <p:spPr>
          <a:xfrm>
            <a:off x="623880" y="1709640"/>
            <a:ext cx="7886520" cy="285228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rPr>
              <a:t>Modifiez le style du titre</a:t>
            </a:r>
            <a:endParaRPr b="0" lang="en-US" sz="6000" spc="-1" strike="noStrike">
              <a:solidFill>
                <a:srgbClr val="00cc00"/>
              </a:solidFill>
              <a:latin typeface="Times New Roman"/>
            </a:endParaRPr>
          </a:p>
        </p:txBody>
      </p:sp>
      <p:sp>
        <p:nvSpPr>
          <p:cNvPr id="376" name="PlaceHolder 2"/>
          <p:cNvSpPr>
            <a:spLocks noGrp="1"/>
          </p:cNvSpPr>
          <p:nvPr>
            <p:ph type="body"/>
          </p:nvPr>
        </p:nvSpPr>
        <p:spPr>
          <a:xfrm>
            <a:off x="623880" y="4589640"/>
            <a:ext cx="7886520" cy="149976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2400" spc="-1" strike="noStrike">
                <a:solidFill>
                  <a:srgbClr val="000000"/>
                </a:solidFill>
                <a:latin typeface="Times New Roman"/>
              </a:rPr>
              <a:t>Modifiez les styles du texte du masque</a:t>
            </a:r>
            <a:endParaRPr b="0" lang="en-US" sz="2400" spc="-1" strike="noStrike">
              <a:solidFill>
                <a:srgbClr val="000000"/>
              </a:solidFill>
              <a:latin typeface="Times New Roman"/>
            </a:endParaRPr>
          </a:p>
        </p:txBody>
      </p:sp>
      <p:sp>
        <p:nvSpPr>
          <p:cNvPr id="377" name="PlaceHolder 3"/>
          <p:cNvSpPr>
            <a:spLocks noGrp="1"/>
          </p:cNvSpPr>
          <p:nvPr>
            <p:ph type="dt" idx="184"/>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78" name="PlaceHolder 4"/>
          <p:cNvSpPr>
            <a:spLocks noGrp="1"/>
          </p:cNvSpPr>
          <p:nvPr>
            <p:ph type="ftr" idx="185"/>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79" name="PlaceHolder 5"/>
          <p:cNvSpPr>
            <a:spLocks noGrp="1"/>
          </p:cNvSpPr>
          <p:nvPr>
            <p:ph type="sldNum" idx="186"/>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7DB3DC5A-9878-4E7A-A4F8-FB22A4F2E3C5}"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71" r:id="rId2"/>
  </p:sldLayoutIdLst>
</p:sldMaster>
</file>

<file path=ppt/slideMasters/slideMaster6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80" name="PlaceHolder 1"/>
          <p:cNvSpPr>
            <a:spLocks noGrp="1"/>
          </p:cNvSpPr>
          <p:nvPr>
            <p:ph type="title"/>
          </p:nvPr>
        </p:nvSpPr>
        <p:spPr>
          <a:xfrm>
            <a:off x="685800" y="463680"/>
            <a:ext cx="776556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381" name="PlaceHolder 2"/>
          <p:cNvSpPr>
            <a:spLocks noGrp="1"/>
          </p:cNvSpPr>
          <p:nvPr>
            <p:ph type="body"/>
          </p:nvPr>
        </p:nvSpPr>
        <p:spPr>
          <a:xfrm>
            <a:off x="685800" y="1981080"/>
            <a:ext cx="380664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382" name="PlaceHolder 3"/>
          <p:cNvSpPr>
            <a:spLocks noGrp="1"/>
          </p:cNvSpPr>
          <p:nvPr>
            <p:ph type="body"/>
          </p:nvPr>
        </p:nvSpPr>
        <p:spPr>
          <a:xfrm>
            <a:off x="4645080" y="1981080"/>
            <a:ext cx="380664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383" name="PlaceHolder 4"/>
          <p:cNvSpPr>
            <a:spLocks noGrp="1"/>
          </p:cNvSpPr>
          <p:nvPr>
            <p:ph type="dt" idx="187"/>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84" name="PlaceHolder 5"/>
          <p:cNvSpPr>
            <a:spLocks noGrp="1"/>
          </p:cNvSpPr>
          <p:nvPr>
            <p:ph type="ftr" idx="188"/>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85" name="PlaceHolder 6"/>
          <p:cNvSpPr>
            <a:spLocks noGrp="1"/>
          </p:cNvSpPr>
          <p:nvPr>
            <p:ph type="sldNum" idx="189"/>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02EBE842-0305-4E14-B093-030FAF097287}"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73" r:id="rId2"/>
  </p:sldLayoutIdLst>
</p:sldMaster>
</file>

<file path=ppt/slideMasters/slideMaster6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89" name="PlaceHolder 1"/>
          <p:cNvSpPr>
            <a:spLocks noGrp="1"/>
          </p:cNvSpPr>
          <p:nvPr>
            <p:ph type="title"/>
          </p:nvPr>
        </p:nvSpPr>
        <p:spPr>
          <a:xfrm>
            <a:off x="630360" y="365040"/>
            <a:ext cx="7886520" cy="1325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390" name="PlaceHolder 2"/>
          <p:cNvSpPr>
            <a:spLocks noGrp="1"/>
          </p:cNvSpPr>
          <p:nvPr>
            <p:ph type="body"/>
          </p:nvPr>
        </p:nvSpPr>
        <p:spPr>
          <a:xfrm>
            <a:off x="630360" y="1681200"/>
            <a:ext cx="386820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rPr>
              <a:t>Modifiez les styles du texte du masque</a:t>
            </a:r>
            <a:endParaRPr b="0" lang="en-US" sz="2400" spc="-1" strike="noStrike">
              <a:solidFill>
                <a:srgbClr val="000000"/>
              </a:solidFill>
              <a:latin typeface="Times New Roman"/>
            </a:endParaRPr>
          </a:p>
        </p:txBody>
      </p:sp>
      <p:sp>
        <p:nvSpPr>
          <p:cNvPr id="391" name="PlaceHolder 3"/>
          <p:cNvSpPr>
            <a:spLocks noGrp="1"/>
          </p:cNvSpPr>
          <p:nvPr>
            <p:ph type="body"/>
          </p:nvPr>
        </p:nvSpPr>
        <p:spPr>
          <a:xfrm>
            <a:off x="630360" y="2505240"/>
            <a:ext cx="386820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392" name="PlaceHolder 4"/>
          <p:cNvSpPr>
            <a:spLocks noGrp="1"/>
          </p:cNvSpPr>
          <p:nvPr>
            <p:ph type="body"/>
          </p:nvPr>
        </p:nvSpPr>
        <p:spPr>
          <a:xfrm>
            <a:off x="4629240" y="1681200"/>
            <a:ext cx="388728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rPr>
              <a:t>Modifiez les styles du texte du masque</a:t>
            </a:r>
            <a:endParaRPr b="0" lang="en-US" sz="2400" spc="-1" strike="noStrike">
              <a:solidFill>
                <a:srgbClr val="000000"/>
              </a:solidFill>
              <a:latin typeface="Times New Roman"/>
            </a:endParaRPr>
          </a:p>
        </p:txBody>
      </p:sp>
      <p:sp>
        <p:nvSpPr>
          <p:cNvPr id="393" name="PlaceHolder 5"/>
          <p:cNvSpPr>
            <a:spLocks noGrp="1"/>
          </p:cNvSpPr>
          <p:nvPr>
            <p:ph type="body"/>
          </p:nvPr>
        </p:nvSpPr>
        <p:spPr>
          <a:xfrm>
            <a:off x="4629240" y="2505240"/>
            <a:ext cx="388728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394" name="PlaceHolder 6"/>
          <p:cNvSpPr>
            <a:spLocks noGrp="1"/>
          </p:cNvSpPr>
          <p:nvPr>
            <p:ph type="dt" idx="190"/>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95" name="PlaceHolder 7"/>
          <p:cNvSpPr>
            <a:spLocks noGrp="1"/>
          </p:cNvSpPr>
          <p:nvPr>
            <p:ph type="ftr" idx="191"/>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396" name="PlaceHolder 8"/>
          <p:cNvSpPr>
            <a:spLocks noGrp="1"/>
          </p:cNvSpPr>
          <p:nvPr>
            <p:ph type="sldNum" idx="192"/>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7863D104-E8DE-4F11-B6ED-86B7ECF55D80}"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75" r:id="rId2"/>
  </p:sldLayoutIdLst>
</p:sldMaster>
</file>

<file path=ppt/slideMasters/slideMaster6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97" name="PlaceHolder 1"/>
          <p:cNvSpPr>
            <a:spLocks noGrp="1"/>
          </p:cNvSpPr>
          <p:nvPr>
            <p:ph type="title"/>
          </p:nvPr>
        </p:nvSpPr>
        <p:spPr>
          <a:xfrm>
            <a:off x="685800" y="463680"/>
            <a:ext cx="776556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rPr>
              <a:t>Modifiez le style du titre</a:t>
            </a:r>
            <a:endParaRPr b="0" lang="en-US" sz="4400" spc="-1" strike="noStrike">
              <a:solidFill>
                <a:srgbClr val="00cc00"/>
              </a:solidFill>
              <a:latin typeface="Times New Roman"/>
            </a:endParaRPr>
          </a:p>
        </p:txBody>
      </p:sp>
      <p:sp>
        <p:nvSpPr>
          <p:cNvPr id="398" name="PlaceHolder 2"/>
          <p:cNvSpPr>
            <a:spLocks noGrp="1"/>
          </p:cNvSpPr>
          <p:nvPr>
            <p:ph type="dt" idx="193"/>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399" name="PlaceHolder 3"/>
          <p:cNvSpPr>
            <a:spLocks noGrp="1"/>
          </p:cNvSpPr>
          <p:nvPr>
            <p:ph type="ftr" idx="194"/>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00" name="PlaceHolder 4"/>
          <p:cNvSpPr>
            <a:spLocks noGrp="1"/>
          </p:cNvSpPr>
          <p:nvPr>
            <p:ph type="sldNum" idx="195"/>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0DC4A503-5B07-4107-BBD1-E83DBD379A4C}"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77" r:id="rId2"/>
  </p:sldLayoutIdLst>
</p:sldMaster>
</file>

<file path=ppt/slideMasters/slideMaster6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02" name="PlaceHolder 1"/>
          <p:cNvSpPr>
            <a:spLocks noGrp="1"/>
          </p:cNvSpPr>
          <p:nvPr>
            <p:ph type="dt" idx="196"/>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03" name="PlaceHolder 2"/>
          <p:cNvSpPr>
            <a:spLocks noGrp="1"/>
          </p:cNvSpPr>
          <p:nvPr>
            <p:ph type="ftr" idx="197"/>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04" name="PlaceHolder 3"/>
          <p:cNvSpPr>
            <a:spLocks noGrp="1"/>
          </p:cNvSpPr>
          <p:nvPr>
            <p:ph type="sldNum" idx="198"/>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96EBF58A-984A-4D4E-87D9-D1FC7E8B1D9D}"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
        <p:nvSpPr>
          <p:cNvPr id="405"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406"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ffffff"/>
              </a:buClr>
              <a:buSzPct val="75000"/>
              <a:buFont typeface="Symbol" charset="2"/>
              <a:buChar char=""/>
            </a:pPr>
            <a:r>
              <a:rPr b="0" lang="en-US" sz="2400" spc="-1" strike="noStrike">
                <a:solidFill>
                  <a:srgbClr val="000000"/>
                </a:solidFill>
                <a:latin typeface="Times New Roman"/>
              </a:rPr>
              <a:t>Second niveau de plan</a:t>
            </a:r>
            <a:endParaRPr b="0" lang="en-US" sz="2400" spc="-1" strike="noStrike">
              <a:solidFill>
                <a:srgbClr val="000000"/>
              </a:solidFill>
              <a:latin typeface="Times New Roman"/>
            </a:endParaRPr>
          </a:p>
          <a:p>
            <a:pPr lvl="2" marL="1296000" indent="-288000">
              <a:spcBef>
                <a:spcPts val="850"/>
              </a:spcBef>
              <a:buClr>
                <a:srgbClr val="ffffff"/>
              </a:buClr>
              <a:buSzPct val="45000"/>
              <a:buFont typeface="Wingdings" charset="2"/>
              <a:buChar char=""/>
            </a:pPr>
            <a:r>
              <a:rPr b="0" lang="en-US" sz="2000" spc="-1" strike="noStrike">
                <a:solidFill>
                  <a:srgbClr val="000000"/>
                </a:solidFill>
                <a:latin typeface="Times New Roman"/>
              </a:rPr>
              <a:t>Troisième niveau de plan</a:t>
            </a:r>
            <a:endParaRPr b="0" lang="en-US" sz="2000" spc="-1" strike="noStrike">
              <a:solidFill>
                <a:srgbClr val="000000"/>
              </a:solidFill>
              <a:latin typeface="Times New Roman"/>
            </a:endParaRPr>
          </a:p>
          <a:p>
            <a:pPr lvl="3" marL="1728000" indent="-216000">
              <a:spcBef>
                <a:spcPts val="567"/>
              </a:spcBef>
              <a:buClr>
                <a:srgbClr val="ffffff"/>
              </a:buClr>
              <a:buSzPct val="75000"/>
              <a:buFont typeface="Symbol" charset="2"/>
              <a:buChar char=""/>
            </a:pPr>
            <a:r>
              <a:rPr b="0" lang="en-US" sz="2000" spc="-1" strike="noStrike">
                <a:solidFill>
                  <a:srgbClr val="000000"/>
                </a:solidFill>
                <a:latin typeface="Times New Roman"/>
              </a:rPr>
              <a:t>Quatrième niveau de plan</a:t>
            </a:r>
            <a:endParaRPr b="0" lang="en-US" sz="2000" spc="-1" strike="noStrike">
              <a:solidFill>
                <a:srgbClr val="000000"/>
              </a:solidFill>
              <a:latin typeface="Times New Roman"/>
            </a:endParaRPr>
          </a:p>
          <a:p>
            <a:pPr lvl="4" marL="2160000" indent="-216000">
              <a:spcBef>
                <a:spcPts val="283"/>
              </a:spcBef>
              <a:buClr>
                <a:srgbClr val="ffffff"/>
              </a:buClr>
              <a:buSzPct val="45000"/>
              <a:buFont typeface="Wingdings" charset="2"/>
              <a:buChar char=""/>
            </a:pPr>
            <a:r>
              <a:rPr b="0" lang="en-US" sz="2000" spc="-1" strike="noStrike">
                <a:solidFill>
                  <a:srgbClr val="000000"/>
                </a:solidFill>
                <a:latin typeface="Times New Roman"/>
              </a:rPr>
              <a:t>Cinquième niveau de plan</a:t>
            </a:r>
            <a:endParaRPr b="0" lang="en-US" sz="2000" spc="-1" strike="noStrike">
              <a:solidFill>
                <a:srgbClr val="000000"/>
              </a:solidFill>
              <a:latin typeface="Times New Roman"/>
            </a:endParaRPr>
          </a:p>
          <a:p>
            <a:pPr lvl="5" marL="2592000" indent="-216000">
              <a:spcBef>
                <a:spcPts val="283"/>
              </a:spcBef>
              <a:buClr>
                <a:srgbClr val="ffffff"/>
              </a:buClr>
              <a:buSzPct val="45000"/>
              <a:buFont typeface="Wingdings" charset="2"/>
              <a:buChar char=""/>
            </a:pPr>
            <a:r>
              <a:rPr b="0" lang="en-US" sz="2000" spc="-1" strike="noStrike">
                <a:solidFill>
                  <a:srgbClr val="000000"/>
                </a:solidFill>
                <a:latin typeface="Times New Roman"/>
              </a:rPr>
              <a:t>Sixième niveau de plan</a:t>
            </a:r>
            <a:endParaRPr b="0" lang="en-US" sz="2000" spc="-1" strike="noStrike">
              <a:solidFill>
                <a:srgbClr val="000000"/>
              </a:solidFill>
              <a:latin typeface="Times New Roman"/>
            </a:endParaRPr>
          </a:p>
          <a:p>
            <a:pPr lvl="6" marL="3024000" indent="-216000">
              <a:spcBef>
                <a:spcPts val="283"/>
              </a:spcBef>
              <a:buClr>
                <a:srgbClr val="ffffff"/>
              </a:buClr>
              <a:buSzPct val="45000"/>
              <a:buFont typeface="Wingdings" charset="2"/>
              <a:buChar char=""/>
            </a:pPr>
            <a:r>
              <a:rPr b="0" lang="en-US" sz="2000" spc="-1" strike="noStrike">
                <a:solidFill>
                  <a:srgbClr val="000000"/>
                </a:solidFill>
                <a:latin typeface="Times New Roman"/>
              </a:rPr>
              <a:t>Septième niveau de plan</a:t>
            </a:r>
            <a:endParaRPr b="0" lang="en-US"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79" r:id="rId2"/>
  </p:sldLayoutIdLst>
</p:sldMaster>
</file>

<file path=ppt/slideMasters/slideMaster6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07"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rPr>
              <a:t>Modifiez le style du titre</a:t>
            </a:r>
            <a:endParaRPr b="0" lang="en-US" sz="3200" spc="-1" strike="noStrike">
              <a:solidFill>
                <a:srgbClr val="00cc00"/>
              </a:solidFill>
              <a:latin typeface="Times New Roman"/>
            </a:endParaRPr>
          </a:p>
        </p:txBody>
      </p:sp>
      <p:sp>
        <p:nvSpPr>
          <p:cNvPr id="408" name="PlaceHolder 2"/>
          <p:cNvSpPr>
            <a:spLocks noGrp="1"/>
          </p:cNvSpPr>
          <p:nvPr>
            <p:ph type="body"/>
          </p:nvPr>
        </p:nvSpPr>
        <p:spPr>
          <a:xfrm>
            <a:off x="3887640" y="987480"/>
            <a:ext cx="4628880" cy="487332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rPr>
              <a:t>Cinquième niveau</a:t>
            </a:r>
            <a:endParaRPr b="0" lang="en-US" sz="2000" spc="-1" strike="noStrike">
              <a:solidFill>
                <a:srgbClr val="000000"/>
              </a:solidFill>
              <a:latin typeface="Times New Roman"/>
            </a:endParaRPr>
          </a:p>
        </p:txBody>
      </p:sp>
      <p:sp>
        <p:nvSpPr>
          <p:cNvPr id="409"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rPr>
              <a:t>Modifiez les styles du texte du masque</a:t>
            </a:r>
            <a:endParaRPr b="0" lang="en-US" sz="1600" spc="-1" strike="noStrike">
              <a:solidFill>
                <a:srgbClr val="000000"/>
              </a:solidFill>
              <a:latin typeface="Times New Roman"/>
            </a:endParaRPr>
          </a:p>
        </p:txBody>
      </p:sp>
      <p:sp>
        <p:nvSpPr>
          <p:cNvPr id="410" name="PlaceHolder 4"/>
          <p:cNvSpPr>
            <a:spLocks noGrp="1"/>
          </p:cNvSpPr>
          <p:nvPr>
            <p:ph type="dt" idx="199"/>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11" name="PlaceHolder 5"/>
          <p:cNvSpPr>
            <a:spLocks noGrp="1"/>
          </p:cNvSpPr>
          <p:nvPr>
            <p:ph type="ftr" idx="200"/>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12" name="PlaceHolder 6"/>
          <p:cNvSpPr>
            <a:spLocks noGrp="1"/>
          </p:cNvSpPr>
          <p:nvPr>
            <p:ph type="sldNum" idx="201"/>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96BD0E0B-A4AF-49FB-9762-01D5F55587F3}"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81" r:id="rId2"/>
  </p:sldLayoutIdLst>
</p:sldMaster>
</file>

<file path=ppt/slideMasters/slideMaster6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13"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rPr>
              <a:t>Modifiez le style du titre</a:t>
            </a:r>
            <a:endParaRPr b="0" lang="en-US" sz="3200" spc="-1" strike="noStrike">
              <a:solidFill>
                <a:srgbClr val="00cc00"/>
              </a:solidFill>
              <a:latin typeface="Times New Roman"/>
            </a:endParaRPr>
          </a:p>
        </p:txBody>
      </p:sp>
      <p:sp>
        <p:nvSpPr>
          <p:cNvPr id="414"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ffffff"/>
              </a:buClr>
              <a:buSzPct val="75000"/>
              <a:buFont typeface="Symbol" charset="2"/>
              <a:buChar char=""/>
            </a:pPr>
            <a:r>
              <a:rPr b="0" lang="en-US" sz="3200" spc="-1" strike="noStrike">
                <a:solidFill>
                  <a:srgbClr val="000000"/>
                </a:solidFill>
                <a:latin typeface="Times New Roman"/>
              </a:rPr>
              <a:t>Second niveau de plan</a:t>
            </a:r>
            <a:endParaRPr b="0" lang="en-US" sz="3200" spc="-1" strike="noStrike">
              <a:solidFill>
                <a:srgbClr val="000000"/>
              </a:solidFill>
              <a:latin typeface="Times New Roman"/>
            </a:endParaRPr>
          </a:p>
          <a:p>
            <a:pPr lvl="2" marL="1296000" indent="-288000">
              <a:spcBef>
                <a:spcPts val="850"/>
              </a:spcBef>
              <a:buClr>
                <a:srgbClr val="ffffff"/>
              </a:buClr>
              <a:buSzPct val="45000"/>
              <a:buFont typeface="Wingdings" charset="2"/>
              <a:buChar char=""/>
            </a:pPr>
            <a:r>
              <a:rPr b="0" lang="en-US" sz="3200" spc="-1" strike="noStrike">
                <a:solidFill>
                  <a:srgbClr val="000000"/>
                </a:solidFill>
                <a:latin typeface="Times New Roman"/>
              </a:rPr>
              <a:t>Troisième niveau de plan</a:t>
            </a:r>
            <a:endParaRPr b="0" lang="en-US" sz="3200" spc="-1" strike="noStrike">
              <a:solidFill>
                <a:srgbClr val="000000"/>
              </a:solidFill>
              <a:latin typeface="Times New Roman"/>
            </a:endParaRPr>
          </a:p>
          <a:p>
            <a:pPr lvl="3" marL="1728000" indent="-216000">
              <a:spcBef>
                <a:spcPts val="567"/>
              </a:spcBef>
              <a:buClr>
                <a:srgbClr val="ffffff"/>
              </a:buClr>
              <a:buSzPct val="75000"/>
              <a:buFont typeface="Symbol" charset="2"/>
              <a:buChar char=""/>
            </a:pPr>
            <a:r>
              <a:rPr b="0" lang="en-US" sz="3200" spc="-1" strike="noStrike">
                <a:solidFill>
                  <a:srgbClr val="000000"/>
                </a:solidFill>
                <a:latin typeface="Times New Roman"/>
              </a:rPr>
              <a:t>Quatrième niveau de plan</a:t>
            </a:r>
            <a:endParaRPr b="0" lang="en-US" sz="3200" spc="-1" strike="noStrike">
              <a:solidFill>
                <a:srgbClr val="000000"/>
              </a:solidFill>
              <a:latin typeface="Times New Roman"/>
            </a:endParaRPr>
          </a:p>
          <a:p>
            <a:pPr lvl="4" marL="2160000" indent="-216000">
              <a:spcBef>
                <a:spcPts val="283"/>
              </a:spcBef>
              <a:buClr>
                <a:srgbClr val="ffffff"/>
              </a:buClr>
              <a:buSzPct val="45000"/>
              <a:buFont typeface="Wingdings" charset="2"/>
              <a:buChar char=""/>
            </a:pPr>
            <a:r>
              <a:rPr b="0" lang="en-US" sz="3200" spc="-1" strike="noStrike">
                <a:solidFill>
                  <a:srgbClr val="000000"/>
                </a:solidFill>
                <a:latin typeface="Times New Roman"/>
              </a:rPr>
              <a:t>Cinquième niveau de plan</a:t>
            </a:r>
            <a:endParaRPr b="0" lang="en-US" sz="3200" spc="-1" strike="noStrike">
              <a:solidFill>
                <a:srgbClr val="000000"/>
              </a:solidFill>
              <a:latin typeface="Times New Roman"/>
            </a:endParaRPr>
          </a:p>
          <a:p>
            <a:pPr lvl="5" marL="2592000" indent="-216000">
              <a:spcBef>
                <a:spcPts val="283"/>
              </a:spcBef>
              <a:buClr>
                <a:srgbClr val="ffffff"/>
              </a:buClr>
              <a:buSzPct val="45000"/>
              <a:buFont typeface="Wingdings" charset="2"/>
              <a:buChar char=""/>
            </a:pPr>
            <a:r>
              <a:rPr b="0" lang="en-US" sz="3200" spc="-1" strike="noStrike">
                <a:solidFill>
                  <a:srgbClr val="000000"/>
                </a:solidFill>
                <a:latin typeface="Times New Roman"/>
              </a:rPr>
              <a:t>Sixième niveau de plan</a:t>
            </a:r>
            <a:endParaRPr b="0" lang="en-US" sz="3200" spc="-1" strike="noStrike">
              <a:solidFill>
                <a:srgbClr val="000000"/>
              </a:solidFill>
              <a:latin typeface="Times New Roman"/>
            </a:endParaRPr>
          </a:p>
          <a:p>
            <a:pPr lvl="6" marL="3024000" indent="-216000">
              <a:spcBef>
                <a:spcPts val="283"/>
              </a:spcBef>
              <a:buClr>
                <a:srgbClr val="ffffff"/>
              </a:buClr>
              <a:buSzPct val="45000"/>
              <a:buFont typeface="Wingdings" charset="2"/>
              <a:buChar char=""/>
            </a:pPr>
            <a:r>
              <a:rPr b="0" lang="en-US" sz="3200" spc="-1" strike="noStrike">
                <a:solidFill>
                  <a:srgbClr val="000000"/>
                </a:solidFill>
                <a:latin typeface="Times New Roman"/>
              </a:rPr>
              <a:t>Septième niveau de plan</a:t>
            </a:r>
            <a:endParaRPr b="0" lang="en-US" sz="3200" spc="-1" strike="noStrike">
              <a:solidFill>
                <a:srgbClr val="000000"/>
              </a:solidFill>
              <a:latin typeface="Times New Roman"/>
            </a:endParaRPr>
          </a:p>
        </p:txBody>
      </p:sp>
      <p:sp>
        <p:nvSpPr>
          <p:cNvPr id="415"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rPr>
              <a:t>Modifiez les styles du texte du masque</a:t>
            </a:r>
            <a:endParaRPr b="0" lang="en-US" sz="1600" spc="-1" strike="noStrike">
              <a:solidFill>
                <a:srgbClr val="000000"/>
              </a:solidFill>
              <a:latin typeface="Times New Roman"/>
            </a:endParaRPr>
          </a:p>
        </p:txBody>
      </p:sp>
      <p:sp>
        <p:nvSpPr>
          <p:cNvPr id="416" name="PlaceHolder 4"/>
          <p:cNvSpPr>
            <a:spLocks noGrp="1"/>
          </p:cNvSpPr>
          <p:nvPr>
            <p:ph type="dt" idx="202"/>
          </p:nvPr>
        </p:nvSpPr>
        <p:spPr>
          <a:xfrm>
            <a:off x="685800" y="6248520"/>
            <a:ext cx="1898280" cy="45036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17" name="PlaceHolder 5"/>
          <p:cNvSpPr>
            <a:spLocks noGrp="1"/>
          </p:cNvSpPr>
          <p:nvPr>
            <p:ph type="ftr" idx="203"/>
          </p:nvPr>
        </p:nvSpPr>
        <p:spPr>
          <a:xfrm>
            <a:off x="3124080" y="6248520"/>
            <a:ext cx="2889000" cy="45036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18" name="PlaceHolder 6"/>
          <p:cNvSpPr>
            <a:spLocks noGrp="1"/>
          </p:cNvSpPr>
          <p:nvPr>
            <p:ph type="sldNum" idx="204"/>
          </p:nvPr>
        </p:nvSpPr>
        <p:spPr>
          <a:xfrm>
            <a:off x="6553080" y="6248520"/>
            <a:ext cx="1898280" cy="45036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F33C4FB8-275C-4FFA-B389-EDDFAED5AFE6}"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83" r:id="rId2"/>
  </p:sldLayoutIdLst>
</p:sldMaster>
</file>

<file path=ppt/slideMasters/slideMaster6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19" name="PlaceHolder 1"/>
          <p:cNvSpPr>
            <a:spLocks noGrp="1"/>
          </p:cNvSpPr>
          <p:nvPr>
            <p:ph type="title"/>
          </p:nvPr>
        </p:nvSpPr>
        <p:spPr>
          <a:xfrm>
            <a:off x="1143000" y="1122480"/>
            <a:ext cx="6857640" cy="238716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420" name="PlaceHolder 2"/>
          <p:cNvSpPr>
            <a:spLocks noGrp="1"/>
          </p:cNvSpPr>
          <p:nvPr>
            <p:ph type="dt" idx="205"/>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21" name="PlaceHolder 3"/>
          <p:cNvSpPr>
            <a:spLocks noGrp="1"/>
          </p:cNvSpPr>
          <p:nvPr>
            <p:ph type="ftr" idx="20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22" name="PlaceHolder 4"/>
          <p:cNvSpPr>
            <a:spLocks noGrp="1"/>
          </p:cNvSpPr>
          <p:nvPr>
            <p:ph type="sldNum" idx="20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461FFCA3-34C0-4CB6-A314-2694D692BEDD}"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85"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Times New Roman"/>
              </a:rPr>
              <a:t>Modifiez le style du titre</a:t>
            </a:r>
            <a:endParaRPr b="0" lang="en-US" sz="6000" spc="-1" strike="noStrike">
              <a:solidFill>
                <a:srgbClr val="00cc00"/>
              </a:solidFill>
              <a:latin typeface="Times New Roman"/>
            </a:endParaRPr>
          </a:p>
        </p:txBody>
      </p:sp>
      <p:sp>
        <p:nvSpPr>
          <p:cNvPr id="41"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42" name="PlaceHolder 3"/>
          <p:cNvSpPr>
            <a:spLocks noGrp="1"/>
          </p:cNvSpPr>
          <p:nvPr>
            <p:ph type="dt" idx="19"/>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3" name="PlaceHolder 4"/>
          <p:cNvSpPr>
            <a:spLocks noGrp="1"/>
          </p:cNvSpPr>
          <p:nvPr>
            <p:ph type="ftr" idx="20"/>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4" name="PlaceHolder 5"/>
          <p:cNvSpPr>
            <a:spLocks noGrp="1"/>
          </p:cNvSpPr>
          <p:nvPr>
            <p:ph type="sldNum" idx="21"/>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381B180E-CDFB-4554-9314-6CDF2E0667B3}"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7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25"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426"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427" name="PlaceHolder 3"/>
          <p:cNvSpPr>
            <a:spLocks noGrp="1"/>
          </p:cNvSpPr>
          <p:nvPr>
            <p:ph type="dt" idx="208"/>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28" name="PlaceHolder 4"/>
          <p:cNvSpPr>
            <a:spLocks noGrp="1"/>
          </p:cNvSpPr>
          <p:nvPr>
            <p:ph type="ftr" idx="209"/>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29" name="PlaceHolder 5"/>
          <p:cNvSpPr>
            <a:spLocks noGrp="1"/>
          </p:cNvSpPr>
          <p:nvPr>
            <p:ph type="sldNum" idx="210"/>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544EBEE3-8FA3-46E7-A0C5-F457A878F704}"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87" r:id="rId2"/>
  </p:sldLayoutIdLst>
</p:sldMaster>
</file>

<file path=ppt/slideMasters/slideMaster7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30" name="PlaceHolder 1"/>
          <p:cNvSpPr>
            <a:spLocks noGrp="1"/>
          </p:cNvSpPr>
          <p:nvPr>
            <p:ph type="title"/>
          </p:nvPr>
        </p:nvSpPr>
        <p:spPr>
          <a:xfrm>
            <a:off x="6629400" y="274680"/>
            <a:ext cx="2057040" cy="5851080"/>
          </a:xfrm>
          <a:prstGeom prst="rect">
            <a:avLst/>
          </a:prstGeom>
          <a:noFill/>
          <a:ln w="0">
            <a:noFill/>
          </a:ln>
        </p:spPr>
        <p:txBody>
          <a:bodyPr numCol="1" spcCol="0" lIns="91440" rIns="91440" tIns="45720" bIns="45720" anchor="ctr" vert="eaVert">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431" name="PlaceHolder 2"/>
          <p:cNvSpPr>
            <a:spLocks noGrp="1"/>
          </p:cNvSpPr>
          <p:nvPr>
            <p:ph type="body"/>
          </p:nvPr>
        </p:nvSpPr>
        <p:spPr>
          <a:xfrm>
            <a:off x="457200" y="274680"/>
            <a:ext cx="6019560" cy="5851080"/>
          </a:xfrm>
          <a:prstGeom prst="rect">
            <a:avLst/>
          </a:prstGeom>
          <a:noFill/>
          <a:ln w="0">
            <a:noFill/>
          </a:ln>
        </p:spPr>
        <p:txBody>
          <a:bodyPr numCol="1" spcCol="0" lIns="91440" rIns="91440" tIns="45720" bIns="45720" anchor="t" vert="eaVe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432" name="PlaceHolder 3"/>
          <p:cNvSpPr>
            <a:spLocks noGrp="1"/>
          </p:cNvSpPr>
          <p:nvPr>
            <p:ph type="dt" idx="211"/>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33" name="PlaceHolder 4"/>
          <p:cNvSpPr>
            <a:spLocks noGrp="1"/>
          </p:cNvSpPr>
          <p:nvPr>
            <p:ph type="ftr" idx="212"/>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34" name="PlaceHolder 5"/>
          <p:cNvSpPr>
            <a:spLocks noGrp="1"/>
          </p:cNvSpPr>
          <p:nvPr>
            <p:ph type="sldNum" idx="21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51BADA10-DAD6-4B3E-BDA6-4A701BE5EF2E}"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89" r:id="rId2"/>
  </p:sldLayoutIdLst>
</p:sldMaster>
</file>

<file path=ppt/slideMasters/slideMaster7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35"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436" name="PlaceHolder 2"/>
          <p:cNvSpPr>
            <a:spLocks noGrp="1"/>
          </p:cNvSpPr>
          <p:nvPr>
            <p:ph type="body"/>
          </p:nvPr>
        </p:nvSpPr>
        <p:spPr>
          <a:xfrm>
            <a:off x="457200" y="160020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437" name="PlaceHolder 3"/>
          <p:cNvSpPr>
            <a:spLocks noGrp="1"/>
          </p:cNvSpPr>
          <p:nvPr>
            <p:ph type="dt" idx="214"/>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38" name="PlaceHolder 4"/>
          <p:cNvSpPr>
            <a:spLocks noGrp="1"/>
          </p:cNvSpPr>
          <p:nvPr>
            <p:ph type="ftr" idx="215"/>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39" name="PlaceHolder 5"/>
          <p:cNvSpPr>
            <a:spLocks noGrp="1"/>
          </p:cNvSpPr>
          <p:nvPr>
            <p:ph type="sldNum" idx="216"/>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C6677B55-D765-4FC7-8D4C-103CDB3202BA}"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91" r:id="rId2"/>
  </p:sldLayoutIdLst>
</p:sldMaster>
</file>

<file path=ppt/slideMasters/slideMaster7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42" name="PlaceHolder 1"/>
          <p:cNvSpPr>
            <a:spLocks noGrp="1"/>
          </p:cNvSpPr>
          <p:nvPr>
            <p:ph type="title"/>
          </p:nvPr>
        </p:nvSpPr>
        <p:spPr>
          <a:xfrm>
            <a:off x="623880" y="1709640"/>
            <a:ext cx="7886520" cy="2852280"/>
          </a:xfrm>
          <a:prstGeom prst="rect">
            <a:avLst/>
          </a:prstGeom>
          <a:noFill/>
          <a:ln w="0">
            <a:noFill/>
          </a:ln>
        </p:spPr>
        <p:txBody>
          <a:bodyPr numCol="1" spcCol="0" lIns="91440" rIns="91440" tIns="45720" bIns="45720" anchor="b">
            <a:noAutofit/>
          </a:bodyPr>
          <a:p>
            <a:pPr indent="0" algn="ctr">
              <a:lnSpc>
                <a:spcPct val="100000"/>
              </a:lnSpc>
              <a:buNone/>
            </a:pPr>
            <a:r>
              <a:rPr b="0" lang="fr-FR" sz="6000" spc="-1" strike="noStrike">
                <a:solidFill>
                  <a:schemeClr val="dk2"/>
                </a:solidFill>
                <a:latin typeface="Arial"/>
              </a:rPr>
              <a:t>Modifiez le style du titre</a:t>
            </a:r>
            <a:endParaRPr b="0" lang="en-US" sz="6000" spc="-1" strike="noStrike">
              <a:solidFill>
                <a:srgbClr val="00cc00"/>
              </a:solidFill>
              <a:latin typeface="Times New Roman"/>
            </a:endParaRPr>
          </a:p>
        </p:txBody>
      </p:sp>
      <p:sp>
        <p:nvSpPr>
          <p:cNvPr id="443" name="PlaceHolder 2"/>
          <p:cNvSpPr>
            <a:spLocks noGrp="1"/>
          </p:cNvSpPr>
          <p:nvPr>
            <p:ph type="body"/>
          </p:nvPr>
        </p:nvSpPr>
        <p:spPr>
          <a:xfrm>
            <a:off x="623880" y="4589640"/>
            <a:ext cx="7886520" cy="1499760"/>
          </a:xfrm>
          <a:prstGeom prst="rect">
            <a:avLst/>
          </a:prstGeom>
          <a:noFill/>
          <a:ln w="0">
            <a:noFill/>
          </a:ln>
        </p:spPr>
        <p:txBody>
          <a:bodyPr numCol="1" spcCol="0" lIns="91440" rIns="91440" tIns="45720" bIns="45720" anchor="t">
            <a:noAutofit/>
          </a:bodyPr>
          <a:p>
            <a:pPr indent="0">
              <a:lnSpc>
                <a:spcPct val="100000"/>
              </a:lnSpc>
              <a:spcBef>
                <a:spcPts val="479"/>
              </a:spcBef>
              <a:buNone/>
              <a:tabLst>
                <a:tab algn="l" pos="0"/>
              </a:tabLst>
            </a:pPr>
            <a:r>
              <a:rPr b="0"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444" name="PlaceHolder 3"/>
          <p:cNvSpPr>
            <a:spLocks noGrp="1"/>
          </p:cNvSpPr>
          <p:nvPr>
            <p:ph type="dt" idx="217"/>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45" name="PlaceHolder 4"/>
          <p:cNvSpPr>
            <a:spLocks noGrp="1"/>
          </p:cNvSpPr>
          <p:nvPr>
            <p:ph type="ftr" idx="218"/>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46" name="PlaceHolder 5"/>
          <p:cNvSpPr>
            <a:spLocks noGrp="1"/>
          </p:cNvSpPr>
          <p:nvPr>
            <p:ph type="sldNum" idx="21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9578449D-F37C-4622-8DF1-CAF77AADB92A}"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93" r:id="rId2"/>
  </p:sldLayoutIdLst>
</p:sldMaster>
</file>

<file path=ppt/slideMasters/slideMaster7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47"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448" name="PlaceHolder 2"/>
          <p:cNvSpPr>
            <a:spLocks noGrp="1"/>
          </p:cNvSpPr>
          <p:nvPr>
            <p:ph type="body"/>
          </p:nvPr>
        </p:nvSpPr>
        <p:spPr>
          <a:xfrm>
            <a:off x="45720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449" name="PlaceHolder 3"/>
          <p:cNvSpPr>
            <a:spLocks noGrp="1"/>
          </p:cNvSpPr>
          <p:nvPr>
            <p:ph type="body"/>
          </p:nvPr>
        </p:nvSpPr>
        <p:spPr>
          <a:xfrm>
            <a:off x="4648320" y="1600200"/>
            <a:ext cx="403812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450" name="PlaceHolder 4"/>
          <p:cNvSpPr>
            <a:spLocks noGrp="1"/>
          </p:cNvSpPr>
          <p:nvPr>
            <p:ph type="dt" idx="220"/>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51" name="PlaceHolder 5"/>
          <p:cNvSpPr>
            <a:spLocks noGrp="1"/>
          </p:cNvSpPr>
          <p:nvPr>
            <p:ph type="ftr" idx="221"/>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52" name="PlaceHolder 6"/>
          <p:cNvSpPr>
            <a:spLocks noGrp="1"/>
          </p:cNvSpPr>
          <p:nvPr>
            <p:ph type="sldNum" idx="222"/>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A569F2A7-5311-4069-8D22-5CBE86810237}"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95" r:id="rId2"/>
  </p:sldLayoutIdLst>
</p:sldMaster>
</file>

<file path=ppt/slideMasters/slideMaster7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56"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457"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458"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459"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Arial"/>
              </a:rPr>
              <a:t>Modifiez les styles du texte du masque</a:t>
            </a:r>
            <a:endParaRPr b="0" lang="en-US" sz="2400" spc="-1" strike="noStrike">
              <a:solidFill>
                <a:schemeClr val="dk1"/>
              </a:solidFill>
              <a:latin typeface="Arial"/>
            </a:endParaRPr>
          </a:p>
        </p:txBody>
      </p:sp>
      <p:sp>
        <p:nvSpPr>
          <p:cNvPr id="460"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461" name="PlaceHolder 6"/>
          <p:cNvSpPr>
            <a:spLocks noGrp="1"/>
          </p:cNvSpPr>
          <p:nvPr>
            <p:ph type="dt" idx="223"/>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62" name="PlaceHolder 7"/>
          <p:cNvSpPr>
            <a:spLocks noGrp="1"/>
          </p:cNvSpPr>
          <p:nvPr>
            <p:ph type="ftr" idx="224"/>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63" name="PlaceHolder 8"/>
          <p:cNvSpPr>
            <a:spLocks noGrp="1"/>
          </p:cNvSpPr>
          <p:nvPr>
            <p:ph type="sldNum" idx="22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1973CDDA-DF19-4959-9151-6E38F47564EA}"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97" r:id="rId2"/>
  </p:sldLayoutIdLst>
</p:sldMaster>
</file>

<file path=ppt/slideMasters/slideMaster7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64" name="PlaceHolder 1"/>
          <p:cNvSpPr>
            <a:spLocks noGrp="1"/>
          </p:cNvSpPr>
          <p:nvPr>
            <p:ph type="title"/>
          </p:nvPr>
        </p:nvSpPr>
        <p:spPr>
          <a:xfrm>
            <a:off x="457200" y="274680"/>
            <a:ext cx="82292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Arial"/>
              </a:rPr>
              <a:t>Modifiez le style du titre</a:t>
            </a:r>
            <a:endParaRPr b="0" lang="en-US" sz="4400" spc="-1" strike="noStrike">
              <a:solidFill>
                <a:srgbClr val="00cc00"/>
              </a:solidFill>
              <a:latin typeface="Times New Roman"/>
            </a:endParaRPr>
          </a:p>
        </p:txBody>
      </p:sp>
      <p:sp>
        <p:nvSpPr>
          <p:cNvPr id="465" name="PlaceHolder 2"/>
          <p:cNvSpPr>
            <a:spLocks noGrp="1"/>
          </p:cNvSpPr>
          <p:nvPr>
            <p:ph type="dt" idx="226"/>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66" name="PlaceHolder 3"/>
          <p:cNvSpPr>
            <a:spLocks noGrp="1"/>
          </p:cNvSpPr>
          <p:nvPr>
            <p:ph type="ftr" idx="227"/>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67" name="PlaceHolder 4"/>
          <p:cNvSpPr>
            <a:spLocks noGrp="1"/>
          </p:cNvSpPr>
          <p:nvPr>
            <p:ph type="sldNum" idx="228"/>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3FA31E61-2459-4D11-AF58-EA7814C9B068}"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99" r:id="rId2"/>
  </p:sldLayoutIdLst>
</p:sldMaster>
</file>

<file path=ppt/slideMasters/slideMaster7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69" name="PlaceHolder 1"/>
          <p:cNvSpPr>
            <a:spLocks noGrp="1"/>
          </p:cNvSpPr>
          <p:nvPr>
            <p:ph type="dt" idx="229"/>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70" name="PlaceHolder 2"/>
          <p:cNvSpPr>
            <a:spLocks noGrp="1"/>
          </p:cNvSpPr>
          <p:nvPr>
            <p:ph type="ftr" idx="230"/>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71" name="PlaceHolder 3"/>
          <p:cNvSpPr>
            <a:spLocks noGrp="1"/>
          </p:cNvSpPr>
          <p:nvPr>
            <p:ph type="sldNum" idx="23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8F7F42D9-1B2B-4319-B979-D6CB3CA7A156}"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
        <p:nvSpPr>
          <p:cNvPr id="472"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473"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2400" spc="-1" strike="noStrike">
                <a:solidFill>
                  <a:schemeClr val="dk1"/>
                </a:solidFill>
                <a:latin typeface="Arial"/>
              </a:rPr>
              <a:t>Second niveau de plan</a:t>
            </a:r>
            <a:endParaRPr b="0" lang="en-US" sz="24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2000" spc="-1" strike="noStrike">
                <a:solidFill>
                  <a:schemeClr val="dk1"/>
                </a:solidFill>
                <a:latin typeface="Arial"/>
              </a:rPr>
              <a:t>Troisième niveau de plan</a:t>
            </a:r>
            <a:endParaRPr b="0" lang="en-US" sz="20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2000" spc="-1" strike="noStrike">
                <a:solidFill>
                  <a:schemeClr val="dk1"/>
                </a:solidFill>
                <a:latin typeface="Arial"/>
              </a:rPr>
              <a:t>Quatrième niveau de plan</a:t>
            </a:r>
            <a:endParaRPr b="0" lang="en-US" sz="20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chemeClr val="dk1"/>
                </a:solidFill>
                <a:latin typeface="Arial"/>
              </a:rPr>
              <a:t>Cinquième niveau de plan</a:t>
            </a:r>
            <a:endParaRPr b="0" lang="en-US" sz="20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chemeClr val="dk1"/>
                </a:solidFill>
                <a:latin typeface="Arial"/>
              </a:rPr>
              <a:t>Sixième niveau de plan</a:t>
            </a:r>
            <a:endParaRPr b="0" lang="en-US" sz="20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chemeClr val="dk1"/>
                </a:solidFill>
                <a:latin typeface="Arial"/>
              </a:rPr>
              <a:t>Septième niveau de plan</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01" r:id="rId2"/>
  </p:sldLayoutIdLst>
</p:sldMaster>
</file>

<file path=ppt/slideMasters/slideMaster7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74"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475" name="PlaceHolder 2"/>
          <p:cNvSpPr>
            <a:spLocks noGrp="1"/>
          </p:cNvSpPr>
          <p:nvPr>
            <p:ph type="body"/>
          </p:nvPr>
        </p:nvSpPr>
        <p:spPr>
          <a:xfrm>
            <a:off x="3887640" y="987480"/>
            <a:ext cx="4628880" cy="487332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Modifiez les styles du texte du masque</a:t>
            </a:r>
            <a:endParaRPr b="0" lang="en-US" sz="3200" spc="-1" strike="noStrike">
              <a:solidFill>
                <a:schemeClr val="dk1"/>
              </a:solidFill>
              <a:latin typeface="Arial"/>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Arial"/>
              </a:rPr>
              <a:t>Deuxième niveau</a:t>
            </a:r>
            <a:endParaRPr b="0" lang="en-US" sz="2800" spc="-1" strike="noStrike">
              <a:solidFill>
                <a:schemeClr val="dk1"/>
              </a:solidFill>
              <a:latin typeface="Arial"/>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Arial"/>
              </a:rPr>
              <a:t>Troisième niveau</a:t>
            </a:r>
            <a:endParaRPr b="0" lang="en-US" sz="2400" spc="-1" strike="noStrike">
              <a:solidFill>
                <a:schemeClr val="dk1"/>
              </a:solidFill>
              <a:latin typeface="Arial"/>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Arial"/>
              </a:rPr>
              <a:t>Quatrième niveau</a:t>
            </a:r>
            <a:endParaRPr b="0" lang="en-US" sz="2000" spc="-1" strike="noStrike">
              <a:solidFill>
                <a:schemeClr val="dk1"/>
              </a:solidFill>
              <a:latin typeface="Arial"/>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Arial"/>
              </a:rPr>
              <a:t>Cinquième niveau</a:t>
            </a:r>
            <a:endParaRPr b="0" lang="en-US" sz="2000" spc="-1" strike="noStrike">
              <a:solidFill>
                <a:schemeClr val="dk1"/>
              </a:solidFill>
              <a:latin typeface="Arial"/>
            </a:endParaRPr>
          </a:p>
        </p:txBody>
      </p:sp>
      <p:sp>
        <p:nvSpPr>
          <p:cNvPr id="476"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477" name="PlaceHolder 4"/>
          <p:cNvSpPr>
            <a:spLocks noGrp="1"/>
          </p:cNvSpPr>
          <p:nvPr>
            <p:ph type="dt" idx="232"/>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78" name="PlaceHolder 5"/>
          <p:cNvSpPr>
            <a:spLocks noGrp="1"/>
          </p:cNvSpPr>
          <p:nvPr>
            <p:ph type="ftr" idx="233"/>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79" name="PlaceHolder 6"/>
          <p:cNvSpPr>
            <a:spLocks noGrp="1"/>
          </p:cNvSpPr>
          <p:nvPr>
            <p:ph type="sldNum" idx="234"/>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A957966E-BA70-402F-A4CC-F6B9AA9782D9}"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03" r:id="rId2"/>
  </p:sldLayoutIdLst>
</p:sldMaster>
</file>

<file path=ppt/slideMasters/slideMaster7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80" name="PlaceHolder 1"/>
          <p:cNvSpPr>
            <a:spLocks noGrp="1"/>
          </p:cNvSpPr>
          <p:nvPr>
            <p:ph type="title"/>
          </p:nvPr>
        </p:nvSpPr>
        <p:spPr>
          <a:xfrm>
            <a:off x="630360" y="457200"/>
            <a:ext cx="2949120" cy="1599840"/>
          </a:xfrm>
          <a:prstGeom prst="rect">
            <a:avLst/>
          </a:prstGeom>
          <a:noFill/>
          <a:ln w="0">
            <a:noFill/>
          </a:ln>
        </p:spPr>
        <p:txBody>
          <a:bodyPr numCol="1" spcCol="0" lIns="91440" rIns="91440" tIns="45720" bIns="45720" anchor="b">
            <a:noAutofit/>
          </a:bodyPr>
          <a:p>
            <a:pPr indent="0" algn="ctr">
              <a:lnSpc>
                <a:spcPct val="100000"/>
              </a:lnSpc>
              <a:buNone/>
            </a:pPr>
            <a:r>
              <a:rPr b="0" lang="fr-FR" sz="3200" spc="-1" strike="noStrike">
                <a:solidFill>
                  <a:schemeClr val="dk2"/>
                </a:solidFill>
                <a:latin typeface="Arial"/>
              </a:rPr>
              <a:t>Modifiez le style du titre</a:t>
            </a:r>
            <a:endParaRPr b="0" lang="en-US" sz="3200" spc="-1" strike="noStrike">
              <a:solidFill>
                <a:srgbClr val="00cc00"/>
              </a:solidFill>
              <a:latin typeface="Times New Roman"/>
            </a:endParaRPr>
          </a:p>
        </p:txBody>
      </p:sp>
      <p:sp>
        <p:nvSpPr>
          <p:cNvPr id="481"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ffffff"/>
              </a:buClr>
              <a:buSzPct val="45000"/>
              <a:buFont typeface="Wingdings" charset="2"/>
              <a:buChar char=""/>
            </a:pPr>
            <a:r>
              <a:rPr b="0" lang="en-US" sz="3200" spc="-1" strike="noStrike">
                <a:solidFill>
                  <a:schemeClr val="dk1"/>
                </a:solidFill>
                <a:latin typeface="Arial"/>
              </a:rPr>
              <a:t>Cliquez pour éditer le format du plan de texte</a:t>
            </a:r>
            <a:endParaRPr b="0" lang="en-US" sz="3200" spc="-1" strike="noStrike">
              <a:solidFill>
                <a:schemeClr val="dk1"/>
              </a:solidFill>
              <a:latin typeface="Arial"/>
            </a:endParaRPr>
          </a:p>
          <a:p>
            <a:pPr lvl="1" marL="864000" indent="-324000">
              <a:spcBef>
                <a:spcPts val="1134"/>
              </a:spcBef>
              <a:buClr>
                <a:srgbClr val="ffffff"/>
              </a:buClr>
              <a:buSzPct val="75000"/>
              <a:buFont typeface="Symbol" charset="2"/>
              <a:buChar char=""/>
            </a:pPr>
            <a:r>
              <a:rPr b="0" lang="en-US" sz="3200" spc="-1" strike="noStrike">
                <a:solidFill>
                  <a:schemeClr val="dk1"/>
                </a:solidFill>
                <a:latin typeface="Arial"/>
              </a:rPr>
              <a:t>Second niveau de plan</a:t>
            </a:r>
            <a:endParaRPr b="0" lang="en-US" sz="3200" spc="-1" strike="noStrike">
              <a:solidFill>
                <a:schemeClr val="dk1"/>
              </a:solidFill>
              <a:latin typeface="Arial"/>
            </a:endParaRPr>
          </a:p>
          <a:p>
            <a:pPr lvl="2" marL="1296000" indent="-288000">
              <a:spcBef>
                <a:spcPts val="850"/>
              </a:spcBef>
              <a:buClr>
                <a:srgbClr val="ffffff"/>
              </a:buClr>
              <a:buSzPct val="45000"/>
              <a:buFont typeface="Wingdings" charset="2"/>
              <a:buChar char=""/>
            </a:pPr>
            <a:r>
              <a:rPr b="0" lang="en-US" sz="3200" spc="-1" strike="noStrike">
                <a:solidFill>
                  <a:schemeClr val="dk1"/>
                </a:solidFill>
                <a:latin typeface="Arial"/>
              </a:rPr>
              <a:t>Troisième niveau de plan</a:t>
            </a:r>
            <a:endParaRPr b="0" lang="en-US" sz="3200" spc="-1" strike="noStrike">
              <a:solidFill>
                <a:schemeClr val="dk1"/>
              </a:solidFill>
              <a:latin typeface="Arial"/>
            </a:endParaRPr>
          </a:p>
          <a:p>
            <a:pPr lvl="3" marL="1728000" indent="-216000">
              <a:spcBef>
                <a:spcPts val="567"/>
              </a:spcBef>
              <a:buClr>
                <a:srgbClr val="ffffff"/>
              </a:buClr>
              <a:buSzPct val="75000"/>
              <a:buFont typeface="Symbol" charset="2"/>
              <a:buChar char=""/>
            </a:pPr>
            <a:r>
              <a:rPr b="0" lang="en-US" sz="3200" spc="-1" strike="noStrike">
                <a:solidFill>
                  <a:schemeClr val="dk1"/>
                </a:solidFill>
                <a:latin typeface="Arial"/>
              </a:rPr>
              <a:t>Quatrième niveau de plan</a:t>
            </a:r>
            <a:endParaRPr b="0" lang="en-US" sz="3200" spc="-1" strike="noStrike">
              <a:solidFill>
                <a:schemeClr val="dk1"/>
              </a:solidFill>
              <a:latin typeface="Arial"/>
            </a:endParaRPr>
          </a:p>
          <a:p>
            <a:pPr lvl="4" marL="2160000" indent="-216000">
              <a:spcBef>
                <a:spcPts val="283"/>
              </a:spcBef>
              <a:buClr>
                <a:srgbClr val="ffffff"/>
              </a:buClr>
              <a:buSzPct val="45000"/>
              <a:buFont typeface="Wingdings" charset="2"/>
              <a:buChar char=""/>
            </a:pPr>
            <a:r>
              <a:rPr b="0" lang="en-US" sz="3200" spc="-1" strike="noStrike">
                <a:solidFill>
                  <a:schemeClr val="dk1"/>
                </a:solidFill>
                <a:latin typeface="Arial"/>
              </a:rPr>
              <a:t>Cinquième niveau de plan</a:t>
            </a:r>
            <a:endParaRPr b="0" lang="en-US" sz="3200" spc="-1" strike="noStrike">
              <a:solidFill>
                <a:schemeClr val="dk1"/>
              </a:solidFill>
              <a:latin typeface="Arial"/>
            </a:endParaRPr>
          </a:p>
          <a:p>
            <a:pPr lvl="5" marL="2592000" indent="-216000">
              <a:spcBef>
                <a:spcPts val="283"/>
              </a:spcBef>
              <a:buClr>
                <a:srgbClr val="ffffff"/>
              </a:buClr>
              <a:buSzPct val="45000"/>
              <a:buFont typeface="Wingdings" charset="2"/>
              <a:buChar char=""/>
            </a:pPr>
            <a:r>
              <a:rPr b="0" lang="en-US" sz="3200" spc="-1" strike="noStrike">
                <a:solidFill>
                  <a:schemeClr val="dk1"/>
                </a:solidFill>
                <a:latin typeface="Arial"/>
              </a:rPr>
              <a:t>Sixième niveau de plan</a:t>
            </a:r>
            <a:endParaRPr b="0" lang="en-US" sz="3200" spc="-1" strike="noStrike">
              <a:solidFill>
                <a:schemeClr val="dk1"/>
              </a:solidFill>
              <a:latin typeface="Arial"/>
            </a:endParaRPr>
          </a:p>
          <a:p>
            <a:pPr lvl="6" marL="3024000" indent="-216000">
              <a:spcBef>
                <a:spcPts val="283"/>
              </a:spcBef>
              <a:buClr>
                <a:srgbClr val="ffffff"/>
              </a:buClr>
              <a:buSzPct val="45000"/>
              <a:buFont typeface="Wingdings" charset="2"/>
              <a:buChar char=""/>
            </a:pPr>
            <a:r>
              <a:rPr b="0" lang="en-US" sz="3200" spc="-1" strike="noStrike">
                <a:solidFill>
                  <a:schemeClr val="dk1"/>
                </a:solidFill>
                <a:latin typeface="Arial"/>
              </a:rPr>
              <a:t>Septième niveau de plan</a:t>
            </a:r>
            <a:endParaRPr b="0" lang="en-US" sz="3200" spc="-1" strike="noStrike">
              <a:solidFill>
                <a:schemeClr val="dk1"/>
              </a:solidFill>
              <a:latin typeface="Arial"/>
            </a:endParaRPr>
          </a:p>
        </p:txBody>
      </p:sp>
      <p:sp>
        <p:nvSpPr>
          <p:cNvPr id="482" name="PlaceHolder 3"/>
          <p:cNvSpPr>
            <a:spLocks noGrp="1"/>
          </p:cNvSpPr>
          <p:nvPr>
            <p:ph type="body"/>
          </p:nvPr>
        </p:nvSpPr>
        <p:spPr>
          <a:xfrm>
            <a:off x="630360" y="2057400"/>
            <a:ext cx="2949120" cy="3811320"/>
          </a:xfrm>
          <a:prstGeom prst="rect">
            <a:avLst/>
          </a:prstGeom>
          <a:noFill/>
          <a:ln w="0">
            <a:noFill/>
          </a:ln>
        </p:spPr>
        <p:txBody>
          <a:bodyPr numCol="1" spcCol="0" lIns="91440" rIns="91440" tIns="45720" bIns="45720" anchor="t">
            <a:noAutofit/>
          </a:bodyPr>
          <a:p>
            <a:pPr indent="0">
              <a:lnSpc>
                <a:spcPct val="100000"/>
              </a:lnSpc>
              <a:spcBef>
                <a:spcPts val="320"/>
              </a:spcBef>
              <a:buNone/>
              <a:tabLst>
                <a:tab algn="l" pos="0"/>
              </a:tabLst>
            </a:pPr>
            <a:r>
              <a:rPr b="0" lang="fr-FR" sz="1600" spc="-1" strike="noStrike">
                <a:solidFill>
                  <a:schemeClr val="dk1"/>
                </a:solidFill>
                <a:latin typeface="Arial"/>
              </a:rPr>
              <a:t>Modifiez les styles du texte du masque</a:t>
            </a:r>
            <a:endParaRPr b="0" lang="en-US" sz="1600" spc="-1" strike="noStrike">
              <a:solidFill>
                <a:schemeClr val="dk1"/>
              </a:solidFill>
              <a:latin typeface="Arial"/>
            </a:endParaRPr>
          </a:p>
        </p:txBody>
      </p:sp>
      <p:sp>
        <p:nvSpPr>
          <p:cNvPr id="483" name="PlaceHolder 4"/>
          <p:cNvSpPr>
            <a:spLocks noGrp="1"/>
          </p:cNvSpPr>
          <p:nvPr>
            <p:ph type="dt" idx="235"/>
          </p:nvPr>
        </p:nvSpPr>
        <p:spPr>
          <a:xfrm>
            <a:off x="457200" y="6245280"/>
            <a:ext cx="2133360" cy="47592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84" name="PlaceHolder 5"/>
          <p:cNvSpPr>
            <a:spLocks noGrp="1"/>
          </p:cNvSpPr>
          <p:nvPr>
            <p:ph type="ftr" idx="236"/>
          </p:nvPr>
        </p:nvSpPr>
        <p:spPr>
          <a:xfrm>
            <a:off x="3124080" y="6245280"/>
            <a:ext cx="2895120" cy="47592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485" name="PlaceHolder 6"/>
          <p:cNvSpPr>
            <a:spLocks noGrp="1"/>
          </p:cNvSpPr>
          <p:nvPr>
            <p:ph type="sldNum" idx="23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ea typeface="MS Gothic"/>
              </a:defRPr>
            </a:lvl1pPr>
          </a:lstStyle>
          <a:p>
            <a:pPr indent="0" algn="r">
              <a:lnSpc>
                <a:spcPct val="100000"/>
              </a:lnSpc>
              <a:buNone/>
            </a:pPr>
            <a:fld id="{5288BDFD-9EC2-4BB0-BC3F-51FD88669022}" type="slidenum">
              <a:rPr b="0" lang="fr-FR" sz="1400" spc="-1" strike="noStrike">
                <a:solidFill>
                  <a:srgbClr val="000000"/>
                </a:solidFill>
                <a:latin typeface="Arial"/>
                <a:ea typeface="MS Gothic"/>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805"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685800" y="609480"/>
            <a:ext cx="7772040" cy="114264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46" name="PlaceHolder 2"/>
          <p:cNvSpPr>
            <a:spLocks noGrp="1"/>
          </p:cNvSpPr>
          <p:nvPr>
            <p:ph type="body"/>
          </p:nvPr>
        </p:nvSpPr>
        <p:spPr>
          <a:xfrm>
            <a:off x="68580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47" name="PlaceHolder 3"/>
          <p:cNvSpPr>
            <a:spLocks noGrp="1"/>
          </p:cNvSpPr>
          <p:nvPr>
            <p:ph type="body"/>
          </p:nvPr>
        </p:nvSpPr>
        <p:spPr>
          <a:xfrm>
            <a:off x="4648320" y="1981080"/>
            <a:ext cx="3809520" cy="41144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48" name="PlaceHolder 4"/>
          <p:cNvSpPr>
            <a:spLocks noGrp="1"/>
          </p:cNvSpPr>
          <p:nvPr>
            <p:ph type="dt" idx="22"/>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49" name="PlaceHolder 5"/>
          <p:cNvSpPr>
            <a:spLocks noGrp="1"/>
          </p:cNvSpPr>
          <p:nvPr>
            <p:ph type="ftr" idx="23"/>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50" name="PlaceHolder 6"/>
          <p:cNvSpPr>
            <a:spLocks noGrp="1"/>
          </p:cNvSpPr>
          <p:nvPr>
            <p:ph type="sldNum" idx="24"/>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04B57A04-F7AF-47AC-88AF-0C29211AF3CC}"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8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6" name="PlaceHolder 1"/>
          <p:cNvSpPr>
            <a:spLocks noGrp="1"/>
          </p:cNvSpPr>
          <p:nvPr>
            <p:ph type="title"/>
          </p:nvPr>
        </p:nvSpPr>
        <p:spPr>
          <a:xfrm>
            <a:off x="1143000" y="1122480"/>
            <a:ext cx="6857640" cy="238716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ea typeface="MS Gothic"/>
              </a:rPr>
              <a:t>Modifiez le style du titre</a:t>
            </a:r>
            <a:endParaRPr b="0" lang="en-US" sz="6000" spc="-1" strike="noStrike">
              <a:solidFill>
                <a:srgbClr val="00cc00"/>
              </a:solidFill>
              <a:latin typeface="Times New Roman"/>
            </a:endParaRPr>
          </a:p>
        </p:txBody>
      </p:sp>
      <p:sp>
        <p:nvSpPr>
          <p:cNvPr id="487" name="PlaceHolder 2"/>
          <p:cNvSpPr>
            <a:spLocks noGrp="1"/>
          </p:cNvSpPr>
          <p:nvPr>
            <p:ph type="dt" idx="238"/>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488" name="PlaceHolder 3"/>
          <p:cNvSpPr>
            <a:spLocks noGrp="1"/>
          </p:cNvSpPr>
          <p:nvPr>
            <p:ph type="ftr" idx="239"/>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489" name="PlaceHolder 4"/>
          <p:cNvSpPr>
            <a:spLocks noGrp="1"/>
          </p:cNvSpPr>
          <p:nvPr>
            <p:ph type="sldNum" idx="240"/>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EB71C2BD-B8CD-4A55-813C-E171FC29865C}"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07" r:id="rId2"/>
  </p:sldLayoutIdLst>
</p:sldMaster>
</file>

<file path=ppt/slideMasters/slideMaster8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2"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493" name="PlaceHolder 2"/>
          <p:cNvSpPr>
            <a:spLocks noGrp="1"/>
          </p:cNvSpPr>
          <p:nvPr>
            <p:ph type="body"/>
          </p:nvPr>
        </p:nvSpPr>
        <p:spPr>
          <a:xfrm>
            <a:off x="685800" y="1981080"/>
            <a:ext cx="7751520" cy="42336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494" name="PlaceHolder 3"/>
          <p:cNvSpPr>
            <a:spLocks noGrp="1"/>
          </p:cNvSpPr>
          <p:nvPr>
            <p:ph type="dt" idx="241"/>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495" name="PlaceHolder 4"/>
          <p:cNvSpPr>
            <a:spLocks noGrp="1"/>
          </p:cNvSpPr>
          <p:nvPr>
            <p:ph type="ftr" idx="242"/>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496" name="PlaceHolder 5"/>
          <p:cNvSpPr>
            <a:spLocks noGrp="1"/>
          </p:cNvSpPr>
          <p:nvPr>
            <p:ph type="sldNum" idx="243"/>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338A19BF-DDA1-484B-A7A7-15C53C7943F3}"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09" r:id="rId2"/>
  </p:sldLayoutIdLst>
</p:sldMaster>
</file>

<file path=ppt/slideMasters/slideMaster8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7" name="PlaceHolder 1"/>
          <p:cNvSpPr>
            <a:spLocks noGrp="1"/>
          </p:cNvSpPr>
          <p:nvPr>
            <p:ph type="title"/>
          </p:nvPr>
        </p:nvSpPr>
        <p:spPr>
          <a:xfrm>
            <a:off x="6500880" y="463680"/>
            <a:ext cx="1936440" cy="5751000"/>
          </a:xfrm>
          <a:prstGeom prst="rect">
            <a:avLst/>
          </a:prstGeom>
          <a:noFill/>
          <a:ln w="0">
            <a:noFill/>
          </a:ln>
        </p:spPr>
        <p:txBody>
          <a:bodyPr numCol="1" spcCol="0" lIns="90000" rIns="90000" tIns="46800" bIns="46800" anchor="ctr" vert="eaVert">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498" name="PlaceHolder 2"/>
          <p:cNvSpPr>
            <a:spLocks noGrp="1"/>
          </p:cNvSpPr>
          <p:nvPr>
            <p:ph type="body"/>
          </p:nvPr>
        </p:nvSpPr>
        <p:spPr>
          <a:xfrm>
            <a:off x="685800" y="463680"/>
            <a:ext cx="5662080" cy="57510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499" name="PlaceHolder 3"/>
          <p:cNvSpPr>
            <a:spLocks noGrp="1"/>
          </p:cNvSpPr>
          <p:nvPr>
            <p:ph type="dt" idx="244"/>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00" name="PlaceHolder 4"/>
          <p:cNvSpPr>
            <a:spLocks noGrp="1"/>
          </p:cNvSpPr>
          <p:nvPr>
            <p:ph type="ftr" idx="245"/>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01" name="PlaceHolder 5"/>
          <p:cNvSpPr>
            <a:spLocks noGrp="1"/>
          </p:cNvSpPr>
          <p:nvPr>
            <p:ph type="sldNum" idx="246"/>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6DFD03F0-79B5-4092-8334-B495AEB47BA1}"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11" r:id="rId2"/>
  </p:sldLayoutIdLst>
</p:sldMaster>
</file>

<file path=ppt/slideMasters/slideMaster8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2"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03" name="PlaceHolder 2"/>
          <p:cNvSpPr>
            <a:spLocks noGrp="1"/>
          </p:cNvSpPr>
          <p:nvPr>
            <p:ph type="body"/>
          </p:nvPr>
        </p:nvSpPr>
        <p:spPr>
          <a:xfrm>
            <a:off x="685800" y="1981080"/>
            <a:ext cx="775152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04" name="PlaceHolder 3"/>
          <p:cNvSpPr>
            <a:spLocks noGrp="1"/>
          </p:cNvSpPr>
          <p:nvPr>
            <p:ph type="dt" idx="247"/>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05" name="PlaceHolder 4"/>
          <p:cNvSpPr>
            <a:spLocks noGrp="1"/>
          </p:cNvSpPr>
          <p:nvPr>
            <p:ph type="ftr" idx="248"/>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06" name="PlaceHolder 5"/>
          <p:cNvSpPr>
            <a:spLocks noGrp="1"/>
          </p:cNvSpPr>
          <p:nvPr>
            <p:ph type="sldNum" idx="249"/>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60E38915-F928-49FC-B006-6C2ADBEBC931}"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13" r:id="rId2"/>
  </p:sldLayoutIdLst>
</p:sldMaster>
</file>

<file path=ppt/slideMasters/slideMaster8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9" name="PlaceHolder 1"/>
          <p:cNvSpPr>
            <a:spLocks noGrp="1"/>
          </p:cNvSpPr>
          <p:nvPr>
            <p:ph type="title"/>
          </p:nvPr>
        </p:nvSpPr>
        <p:spPr>
          <a:xfrm>
            <a:off x="623880" y="1709640"/>
            <a:ext cx="7886520" cy="285228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ea typeface="MS Gothic"/>
              </a:rPr>
              <a:t>Modifiez le style du titre</a:t>
            </a:r>
            <a:endParaRPr b="0" lang="en-US" sz="6000" spc="-1" strike="noStrike">
              <a:solidFill>
                <a:srgbClr val="00cc00"/>
              </a:solidFill>
              <a:latin typeface="Times New Roman"/>
            </a:endParaRPr>
          </a:p>
        </p:txBody>
      </p:sp>
      <p:sp>
        <p:nvSpPr>
          <p:cNvPr id="510" name="PlaceHolder 2"/>
          <p:cNvSpPr>
            <a:spLocks noGrp="1"/>
          </p:cNvSpPr>
          <p:nvPr>
            <p:ph type="body"/>
          </p:nvPr>
        </p:nvSpPr>
        <p:spPr>
          <a:xfrm>
            <a:off x="623880" y="4589640"/>
            <a:ext cx="7886520" cy="149976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511" name="PlaceHolder 3"/>
          <p:cNvSpPr>
            <a:spLocks noGrp="1"/>
          </p:cNvSpPr>
          <p:nvPr>
            <p:ph type="dt" idx="250"/>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12" name="PlaceHolder 4"/>
          <p:cNvSpPr>
            <a:spLocks noGrp="1"/>
          </p:cNvSpPr>
          <p:nvPr>
            <p:ph type="ftr" idx="251"/>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13" name="PlaceHolder 5"/>
          <p:cNvSpPr>
            <a:spLocks noGrp="1"/>
          </p:cNvSpPr>
          <p:nvPr>
            <p:ph type="sldNum" idx="252"/>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6049952C-16A2-4184-BB71-5F6D6E44598E}"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15" r:id="rId2"/>
  </p:sldLayoutIdLst>
</p:sldMaster>
</file>

<file path=ppt/slideMasters/slideMaster8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4"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15" name="PlaceHolder 2"/>
          <p:cNvSpPr>
            <a:spLocks noGrp="1"/>
          </p:cNvSpPr>
          <p:nvPr>
            <p:ph type="body"/>
          </p:nvPr>
        </p:nvSpPr>
        <p:spPr>
          <a:xfrm>
            <a:off x="685800" y="1981080"/>
            <a:ext cx="37983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16" name="PlaceHolder 3"/>
          <p:cNvSpPr>
            <a:spLocks noGrp="1"/>
          </p:cNvSpPr>
          <p:nvPr>
            <p:ph type="body"/>
          </p:nvPr>
        </p:nvSpPr>
        <p:spPr>
          <a:xfrm>
            <a:off x="4637160" y="1981080"/>
            <a:ext cx="38001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17" name="PlaceHolder 4"/>
          <p:cNvSpPr>
            <a:spLocks noGrp="1"/>
          </p:cNvSpPr>
          <p:nvPr>
            <p:ph type="dt" idx="253"/>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18" name="PlaceHolder 5"/>
          <p:cNvSpPr>
            <a:spLocks noGrp="1"/>
          </p:cNvSpPr>
          <p:nvPr>
            <p:ph type="ftr" idx="254"/>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19" name="PlaceHolder 6"/>
          <p:cNvSpPr>
            <a:spLocks noGrp="1"/>
          </p:cNvSpPr>
          <p:nvPr>
            <p:ph type="sldNum" idx="255"/>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2AC0AEB1-CD2F-4685-ADBE-DAF19C23B398}"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17" r:id="rId2"/>
  </p:sldLayoutIdLst>
</p:sldMaster>
</file>

<file path=ppt/slideMasters/slideMaster8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23" name="PlaceHolder 1"/>
          <p:cNvSpPr>
            <a:spLocks noGrp="1"/>
          </p:cNvSpPr>
          <p:nvPr>
            <p:ph type="title"/>
          </p:nvPr>
        </p:nvSpPr>
        <p:spPr>
          <a:xfrm>
            <a:off x="630360" y="365040"/>
            <a:ext cx="7886520" cy="1325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24" name="PlaceHolder 2"/>
          <p:cNvSpPr>
            <a:spLocks noGrp="1"/>
          </p:cNvSpPr>
          <p:nvPr>
            <p:ph type="body"/>
          </p:nvPr>
        </p:nvSpPr>
        <p:spPr>
          <a:xfrm>
            <a:off x="630360" y="1681200"/>
            <a:ext cx="386820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525" name="PlaceHolder 3"/>
          <p:cNvSpPr>
            <a:spLocks noGrp="1"/>
          </p:cNvSpPr>
          <p:nvPr>
            <p:ph type="body"/>
          </p:nvPr>
        </p:nvSpPr>
        <p:spPr>
          <a:xfrm>
            <a:off x="630360" y="2505240"/>
            <a:ext cx="386820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26" name="PlaceHolder 4"/>
          <p:cNvSpPr>
            <a:spLocks noGrp="1"/>
          </p:cNvSpPr>
          <p:nvPr>
            <p:ph type="body"/>
          </p:nvPr>
        </p:nvSpPr>
        <p:spPr>
          <a:xfrm>
            <a:off x="4629240" y="1681200"/>
            <a:ext cx="388728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527" name="PlaceHolder 5"/>
          <p:cNvSpPr>
            <a:spLocks noGrp="1"/>
          </p:cNvSpPr>
          <p:nvPr>
            <p:ph type="body"/>
          </p:nvPr>
        </p:nvSpPr>
        <p:spPr>
          <a:xfrm>
            <a:off x="4629240" y="2505240"/>
            <a:ext cx="388728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28" name="PlaceHolder 6"/>
          <p:cNvSpPr>
            <a:spLocks noGrp="1"/>
          </p:cNvSpPr>
          <p:nvPr>
            <p:ph type="dt" idx="256"/>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29" name="PlaceHolder 7"/>
          <p:cNvSpPr>
            <a:spLocks noGrp="1"/>
          </p:cNvSpPr>
          <p:nvPr>
            <p:ph type="ftr" idx="257"/>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30" name="PlaceHolder 8"/>
          <p:cNvSpPr>
            <a:spLocks noGrp="1"/>
          </p:cNvSpPr>
          <p:nvPr>
            <p:ph type="sldNum" idx="258"/>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3418D01F-77C7-4909-8D49-8C3B76E3DEFF}"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19" r:id="rId2"/>
  </p:sldLayoutIdLst>
</p:sldMaster>
</file>

<file path=ppt/slideMasters/slideMaster8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1"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32" name="PlaceHolder 2"/>
          <p:cNvSpPr>
            <a:spLocks noGrp="1"/>
          </p:cNvSpPr>
          <p:nvPr>
            <p:ph type="dt" idx="259"/>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33" name="PlaceHolder 3"/>
          <p:cNvSpPr>
            <a:spLocks noGrp="1"/>
          </p:cNvSpPr>
          <p:nvPr>
            <p:ph type="ftr" idx="260"/>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34" name="PlaceHolder 4"/>
          <p:cNvSpPr>
            <a:spLocks noGrp="1"/>
          </p:cNvSpPr>
          <p:nvPr>
            <p:ph type="sldNum" idx="261"/>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437D29BF-27B6-41C7-B889-FD51FE0644F6}"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21" r:id="rId2"/>
  </p:sldLayoutIdLst>
</p:sldMaster>
</file>

<file path=ppt/slideMasters/slideMaster8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6" name="PlaceHolder 1"/>
          <p:cNvSpPr>
            <a:spLocks noGrp="1"/>
          </p:cNvSpPr>
          <p:nvPr>
            <p:ph type="dt" idx="262"/>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37" name="PlaceHolder 2"/>
          <p:cNvSpPr>
            <a:spLocks noGrp="1"/>
          </p:cNvSpPr>
          <p:nvPr>
            <p:ph type="ftr" idx="263"/>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38" name="PlaceHolder 3"/>
          <p:cNvSpPr>
            <a:spLocks noGrp="1"/>
          </p:cNvSpPr>
          <p:nvPr>
            <p:ph type="sldNum" idx="264"/>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65631EE8-670F-4192-8F46-3F2AE76C903F}"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
        <p:nvSpPr>
          <p:cNvPr id="539"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540"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Times New Roman"/>
              </a:rPr>
              <a:t>Second niveau de plan</a:t>
            </a:r>
            <a:endParaRPr b="0" lang="en-US" sz="24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Times New Roman"/>
              </a:rPr>
              <a:t>Troisième niveau de plan</a:t>
            </a:r>
            <a:endParaRPr b="0" lang="en-US" sz="20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Times New Roman"/>
              </a:rPr>
              <a:t>Quatrième niveau de plan</a:t>
            </a:r>
            <a:endParaRPr b="0" lang="en-US" sz="20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Times New Roman"/>
              </a:rPr>
              <a:t>Cinquième niveau de plan</a:t>
            </a:r>
            <a:endParaRPr b="0" lang="en-US"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Times New Roman"/>
              </a:rPr>
              <a:t>Sixième niveau de plan</a:t>
            </a:r>
            <a:endParaRPr b="0" lang="en-US"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Times New Roman"/>
              </a:rPr>
              <a:t>Septième niveau de plan</a:t>
            </a:r>
            <a:endParaRPr b="0" lang="en-US"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23" r:id="rId2"/>
  </p:sldLayoutIdLst>
</p:sldMaster>
</file>

<file path=ppt/slideMasters/slideMaster8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1"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ea typeface="MS Gothic"/>
              </a:rPr>
              <a:t>Modifiez le style du titre</a:t>
            </a:r>
            <a:endParaRPr b="0" lang="en-US" sz="3200" spc="-1" strike="noStrike">
              <a:solidFill>
                <a:srgbClr val="00cc00"/>
              </a:solidFill>
              <a:latin typeface="Times New Roman"/>
            </a:endParaRPr>
          </a:p>
        </p:txBody>
      </p:sp>
      <p:sp>
        <p:nvSpPr>
          <p:cNvPr id="542" name="PlaceHolder 2"/>
          <p:cNvSpPr>
            <a:spLocks noGrp="1"/>
          </p:cNvSpPr>
          <p:nvPr>
            <p:ph type="body"/>
          </p:nvPr>
        </p:nvSpPr>
        <p:spPr>
          <a:xfrm>
            <a:off x="3887640" y="987480"/>
            <a:ext cx="4628880" cy="487332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43"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ea typeface="MS Gothic"/>
              </a:rPr>
              <a:t>Modifiez les styles du texte du masque</a:t>
            </a:r>
            <a:endParaRPr b="0" lang="en-US" sz="1600" spc="-1" strike="noStrike">
              <a:solidFill>
                <a:srgbClr val="000000"/>
              </a:solidFill>
              <a:latin typeface="Times New Roman"/>
            </a:endParaRPr>
          </a:p>
        </p:txBody>
      </p:sp>
      <p:sp>
        <p:nvSpPr>
          <p:cNvPr id="544" name="PlaceHolder 4"/>
          <p:cNvSpPr>
            <a:spLocks noGrp="1"/>
          </p:cNvSpPr>
          <p:nvPr>
            <p:ph type="dt" idx="265"/>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45" name="PlaceHolder 5"/>
          <p:cNvSpPr>
            <a:spLocks noGrp="1"/>
          </p:cNvSpPr>
          <p:nvPr>
            <p:ph type="ftr" idx="266"/>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46" name="PlaceHolder 6"/>
          <p:cNvSpPr>
            <a:spLocks noGrp="1"/>
          </p:cNvSpPr>
          <p:nvPr>
            <p:ph type="sldNum" idx="267"/>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7BEA1174-D1E3-4363-91D9-B8E8CAD7D366}"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25"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630360" y="365040"/>
            <a:ext cx="7886520" cy="1325160"/>
          </a:xfrm>
          <a:prstGeom prst="rect">
            <a:avLst/>
          </a:prstGeom>
          <a:noFill/>
          <a:ln w="0">
            <a:noFill/>
          </a:ln>
        </p:spPr>
        <p:txBody>
          <a:bodyPr numCol="1" spcCol="0" lIns="91440" rIns="91440" tIns="45720" bIns="45720" anchor="ctr">
            <a:noAutofit/>
          </a:bodyPr>
          <a:p>
            <a:pPr indent="0" algn="ctr">
              <a:lnSpc>
                <a:spcPct val="100000"/>
              </a:lnSpc>
              <a:buNone/>
            </a:pPr>
            <a:r>
              <a:rPr b="0" lang="fr-FR" sz="4400" spc="-1" strike="noStrike">
                <a:solidFill>
                  <a:schemeClr val="dk2"/>
                </a:solidFill>
                <a:latin typeface="Times New Roman"/>
              </a:rPr>
              <a:t>Modifiez le style du titre</a:t>
            </a:r>
            <a:endParaRPr b="0" lang="en-US" sz="4400" spc="-1" strike="noStrike">
              <a:solidFill>
                <a:srgbClr val="00cc00"/>
              </a:solidFill>
              <a:latin typeface="Times New Roman"/>
            </a:endParaRPr>
          </a:p>
        </p:txBody>
      </p:sp>
      <p:sp>
        <p:nvSpPr>
          <p:cNvPr id="55" name="PlaceHolder 2"/>
          <p:cNvSpPr>
            <a:spLocks noGrp="1"/>
          </p:cNvSpPr>
          <p:nvPr>
            <p:ph type="body"/>
          </p:nvPr>
        </p:nvSpPr>
        <p:spPr>
          <a:xfrm>
            <a:off x="630360" y="1681200"/>
            <a:ext cx="386820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56" name="PlaceHolder 3"/>
          <p:cNvSpPr>
            <a:spLocks noGrp="1"/>
          </p:cNvSpPr>
          <p:nvPr>
            <p:ph type="body"/>
          </p:nvPr>
        </p:nvSpPr>
        <p:spPr>
          <a:xfrm>
            <a:off x="630360" y="2505240"/>
            <a:ext cx="386820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57" name="PlaceHolder 4"/>
          <p:cNvSpPr>
            <a:spLocks noGrp="1"/>
          </p:cNvSpPr>
          <p:nvPr>
            <p:ph type="body"/>
          </p:nvPr>
        </p:nvSpPr>
        <p:spPr>
          <a:xfrm>
            <a:off x="4629240" y="1681200"/>
            <a:ext cx="3887280" cy="823680"/>
          </a:xfrm>
          <a:prstGeom prst="rect">
            <a:avLst/>
          </a:prstGeom>
          <a:noFill/>
          <a:ln w="0">
            <a:noFill/>
          </a:ln>
        </p:spPr>
        <p:txBody>
          <a:bodyPr numCol="1" spcCol="0" lIns="91440" rIns="91440" tIns="45720" bIns="45720" anchor="b">
            <a:noAutofit/>
          </a:bodyPr>
          <a:p>
            <a:pPr indent="0">
              <a:lnSpc>
                <a:spcPct val="100000"/>
              </a:lnSpc>
              <a:spcBef>
                <a:spcPts val="479"/>
              </a:spcBef>
              <a:buNone/>
              <a:tabLst>
                <a:tab algn="l" pos="0"/>
              </a:tabLst>
            </a:pPr>
            <a:r>
              <a:rPr b="1" lang="fr-FR" sz="2400" spc="-1" strike="noStrike">
                <a:solidFill>
                  <a:schemeClr val="dk1"/>
                </a:solidFill>
                <a:latin typeface="Times New Roman"/>
              </a:rPr>
              <a:t>Modifiez les styles du texte du masque</a:t>
            </a:r>
            <a:endParaRPr b="0" lang="en-US" sz="2400" spc="-1" strike="noStrike">
              <a:solidFill>
                <a:schemeClr val="dk1"/>
              </a:solidFill>
              <a:latin typeface="Times New Roman"/>
            </a:endParaRPr>
          </a:p>
        </p:txBody>
      </p:sp>
      <p:sp>
        <p:nvSpPr>
          <p:cNvPr id="58" name="PlaceHolder 5"/>
          <p:cNvSpPr>
            <a:spLocks noGrp="1"/>
          </p:cNvSpPr>
          <p:nvPr>
            <p:ph type="body"/>
          </p:nvPr>
        </p:nvSpPr>
        <p:spPr>
          <a:xfrm>
            <a:off x="4629240" y="2505240"/>
            <a:ext cx="3887280" cy="368424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Times New Roman"/>
              </a:rPr>
              <a:t>Modifiez les styles du texte du masque</a:t>
            </a:r>
            <a:endParaRPr b="0" lang="en-US" sz="3200" spc="-1" strike="noStrike">
              <a:solidFill>
                <a:schemeClr val="dk1"/>
              </a:solidFill>
              <a:latin typeface="Times New Roman"/>
            </a:endParaRPr>
          </a:p>
          <a:p>
            <a:pPr lvl="1" marL="743040" indent="-285840">
              <a:lnSpc>
                <a:spcPct val="100000"/>
              </a:lnSpc>
              <a:spcBef>
                <a:spcPts val="561"/>
              </a:spcBef>
              <a:buClr>
                <a:srgbClr val="000000"/>
              </a:buClr>
              <a:buFont typeface="Symbol" charset="2"/>
              <a:buChar char=""/>
            </a:pPr>
            <a:r>
              <a:rPr b="0" lang="fr-FR" sz="2800" spc="-1" strike="noStrike">
                <a:solidFill>
                  <a:schemeClr val="dk1"/>
                </a:solidFill>
                <a:latin typeface="Times New Roman"/>
              </a:rPr>
              <a:t>Deuxième niveau</a:t>
            </a:r>
            <a:endParaRPr b="0" lang="en-US" sz="2800" spc="-1" strike="noStrike">
              <a:solidFill>
                <a:schemeClr val="dk1"/>
              </a:solidFill>
              <a:latin typeface="Times New Roman"/>
            </a:endParaRPr>
          </a:p>
          <a:p>
            <a:pPr lvl="2" marL="1143000" indent="-228600">
              <a:lnSpc>
                <a:spcPct val="100000"/>
              </a:lnSpc>
              <a:spcBef>
                <a:spcPts val="479"/>
              </a:spcBef>
              <a:buClr>
                <a:srgbClr val="000000"/>
              </a:buClr>
              <a:buFont typeface="Symbol" charset="2"/>
              <a:buChar char=""/>
            </a:pPr>
            <a:r>
              <a:rPr b="0" lang="fr-FR" sz="2400" spc="-1" strike="noStrike">
                <a:solidFill>
                  <a:schemeClr val="dk1"/>
                </a:solidFill>
                <a:latin typeface="Times New Roman"/>
              </a:rPr>
              <a:t>Troisième niveau</a:t>
            </a:r>
            <a:endParaRPr b="0" lang="en-US" sz="2400" spc="-1" strike="noStrike">
              <a:solidFill>
                <a:schemeClr val="dk1"/>
              </a:solidFill>
              <a:latin typeface="Times New Roman"/>
            </a:endParaRPr>
          </a:p>
          <a:p>
            <a:pPr lvl="3" marL="1600200" indent="-228600">
              <a:lnSpc>
                <a:spcPct val="100000"/>
              </a:lnSpc>
              <a:spcBef>
                <a:spcPts val="400"/>
              </a:spcBef>
              <a:buClr>
                <a:srgbClr val="000000"/>
              </a:buClr>
              <a:buFont typeface="Symbol" charset="2"/>
              <a:buChar char=""/>
            </a:pPr>
            <a:r>
              <a:rPr b="0" lang="fr-FR" sz="2000" spc="-1" strike="noStrike">
                <a:solidFill>
                  <a:schemeClr val="dk1"/>
                </a:solidFill>
                <a:latin typeface="Times New Roman"/>
              </a:rPr>
              <a:t>Quatrième niveau</a:t>
            </a:r>
            <a:endParaRPr b="0" lang="en-US" sz="2000" spc="-1" strike="noStrike">
              <a:solidFill>
                <a:schemeClr val="dk1"/>
              </a:solidFill>
              <a:latin typeface="Times New Roman"/>
            </a:endParaRPr>
          </a:p>
          <a:p>
            <a:pPr lvl="4" marL="2057400" indent="-228600">
              <a:lnSpc>
                <a:spcPct val="100000"/>
              </a:lnSpc>
              <a:spcBef>
                <a:spcPts val="400"/>
              </a:spcBef>
              <a:buClr>
                <a:srgbClr val="000000"/>
              </a:buClr>
              <a:buFont typeface="OpenSymbol"/>
              <a:buChar char="»"/>
            </a:pPr>
            <a:r>
              <a:rPr b="0" lang="fr-FR" sz="2000" spc="-1" strike="noStrike">
                <a:solidFill>
                  <a:schemeClr val="dk1"/>
                </a:solidFill>
                <a:latin typeface="Times New Roman"/>
              </a:rPr>
              <a:t>Cinquième niveau</a:t>
            </a:r>
            <a:endParaRPr b="0" lang="en-US" sz="2000" spc="-1" strike="noStrike">
              <a:solidFill>
                <a:schemeClr val="dk1"/>
              </a:solidFill>
              <a:latin typeface="Times New Roman"/>
            </a:endParaRPr>
          </a:p>
        </p:txBody>
      </p:sp>
      <p:sp>
        <p:nvSpPr>
          <p:cNvPr id="59" name="PlaceHolder 6"/>
          <p:cNvSpPr>
            <a:spLocks noGrp="1"/>
          </p:cNvSpPr>
          <p:nvPr>
            <p:ph type="dt" idx="25"/>
          </p:nvPr>
        </p:nvSpPr>
        <p:spPr>
          <a:xfrm>
            <a:off x="685800" y="6248520"/>
            <a:ext cx="1904760" cy="456840"/>
          </a:xfrm>
          <a:prstGeom prst="rect">
            <a:avLst/>
          </a:prstGeom>
          <a:noFill/>
          <a:ln w="0">
            <a:noFill/>
          </a:ln>
        </p:spPr>
        <p:txBody>
          <a:bodyPr numCol="1" spcCol="0" lIns="91440" rIns="91440" tIns="45720" bIns="45720" anchor="t">
            <a:noAutofit/>
          </a:bodyPr>
          <a:lstStyle>
            <a:lvl1pPr indent="0">
              <a:buNone/>
              <a:defRPr b="0" lang="fr-FR" sz="1400" spc="-1" strike="noStrike">
                <a:solidFill>
                  <a:srgbClr val="ffffff"/>
                </a:solidFill>
                <a:latin typeface="Times New Roman"/>
              </a:defRPr>
            </a:lvl1pPr>
          </a:lstStyle>
          <a:p>
            <a:pPr indent="0">
              <a:buNone/>
            </a:pPr>
            <a:r>
              <a:rPr b="0" lang="fr-FR" sz="1400" spc="-1" strike="noStrike">
                <a:solidFill>
                  <a:srgbClr val="ffffff"/>
                </a:solidFill>
                <a:latin typeface="Times New Roman"/>
              </a:rPr>
              <a:t>&lt;date/heure&gt;</a:t>
            </a:r>
            <a:endParaRPr b="0" lang="fr-FR" sz="1400" spc="-1" strike="noStrike">
              <a:solidFill>
                <a:srgbClr val="ffffff"/>
              </a:solidFill>
              <a:latin typeface="Times New Roman"/>
            </a:endParaRPr>
          </a:p>
        </p:txBody>
      </p:sp>
      <p:sp>
        <p:nvSpPr>
          <p:cNvPr id="60" name="PlaceHolder 7"/>
          <p:cNvSpPr>
            <a:spLocks noGrp="1"/>
          </p:cNvSpPr>
          <p:nvPr>
            <p:ph type="ftr" idx="26"/>
          </p:nvPr>
        </p:nvSpPr>
        <p:spPr>
          <a:xfrm>
            <a:off x="3124080" y="6248520"/>
            <a:ext cx="2895120" cy="456840"/>
          </a:xfrm>
          <a:prstGeom prst="rect">
            <a:avLst/>
          </a:prstGeom>
          <a:noFill/>
          <a:ln w="0">
            <a:noFill/>
          </a:ln>
        </p:spPr>
        <p:txBody>
          <a:bodyPr numCol="1" spcCol="0" lIns="91440" rIns="91440" tIns="45720" bIns="45720" anchor="t">
            <a:noAutofit/>
          </a:bodyPr>
          <a:lstStyle>
            <a:lvl1pPr indent="0" algn="ctr">
              <a:buNone/>
              <a:defRPr b="0" lang="fr-FR" sz="1400" spc="-1" strike="noStrike">
                <a:solidFill>
                  <a:srgbClr val="ffffff"/>
                </a:solidFill>
                <a:latin typeface="Times New Roman"/>
              </a:defRPr>
            </a:lvl1pPr>
          </a:lstStyle>
          <a:p>
            <a:pPr indent="0" algn="ctr">
              <a:buNone/>
            </a:pPr>
            <a:r>
              <a:rPr b="0" lang="fr-FR" sz="1400" spc="-1" strike="noStrike">
                <a:solidFill>
                  <a:srgbClr val="ffffff"/>
                </a:solidFill>
                <a:latin typeface="Times New Roman"/>
              </a:rPr>
              <a:t>&lt;pied de page&gt;</a:t>
            </a:r>
            <a:endParaRPr b="0" lang="fr-FR" sz="1400" spc="-1" strike="noStrike">
              <a:solidFill>
                <a:srgbClr val="ffffff"/>
              </a:solidFill>
              <a:latin typeface="Times New Roman"/>
            </a:endParaRPr>
          </a:p>
        </p:txBody>
      </p:sp>
      <p:sp>
        <p:nvSpPr>
          <p:cNvPr id="61" name="PlaceHolder 8"/>
          <p:cNvSpPr>
            <a:spLocks noGrp="1"/>
          </p:cNvSpPr>
          <p:nvPr>
            <p:ph type="sldNum" idx="27"/>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chemeClr val="dk1"/>
                </a:solidFill>
                <a:latin typeface="Times New Roman"/>
              </a:defRPr>
            </a:lvl1pPr>
          </a:lstStyle>
          <a:p>
            <a:pPr indent="0" algn="r">
              <a:lnSpc>
                <a:spcPct val="100000"/>
              </a:lnSpc>
              <a:buNone/>
            </a:pPr>
            <a:fld id="{EE14C336-F311-4510-A11C-8C7232B97582}" type="slidenum">
              <a:rPr b="0" lang="fr-FR" sz="1400" spc="-1" strike="noStrike">
                <a:solidFill>
                  <a:schemeClr val="dk1"/>
                </a:solidFill>
                <a:latin typeface="Times New Roman"/>
              </a:rPr>
              <a:t>&lt;numéro&gt;</a:t>
            </a:fld>
            <a:endParaRPr b="0" lang="fr-FR"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Masters/slideMaster9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7" name="PlaceHolder 1"/>
          <p:cNvSpPr>
            <a:spLocks noGrp="1"/>
          </p:cNvSpPr>
          <p:nvPr>
            <p:ph type="title"/>
          </p:nvPr>
        </p:nvSpPr>
        <p:spPr>
          <a:xfrm>
            <a:off x="630360" y="457200"/>
            <a:ext cx="2949120" cy="159984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3200" spc="-1" strike="noStrike">
                <a:solidFill>
                  <a:srgbClr val="000000"/>
                </a:solidFill>
                <a:latin typeface="Times New Roman"/>
                <a:ea typeface="MS Gothic"/>
              </a:rPr>
              <a:t>Modifiez le style du titre</a:t>
            </a:r>
            <a:endParaRPr b="0" lang="en-US" sz="3200" spc="-1" strike="noStrike">
              <a:solidFill>
                <a:srgbClr val="00cc00"/>
              </a:solidFill>
              <a:latin typeface="Times New Roman"/>
            </a:endParaRPr>
          </a:p>
        </p:txBody>
      </p:sp>
      <p:sp>
        <p:nvSpPr>
          <p:cNvPr id="548" name="PlaceHolder 2"/>
          <p:cNvSpPr>
            <a:spLocks noGrp="1"/>
          </p:cNvSpPr>
          <p:nvPr>
            <p:ph type="body"/>
          </p:nvPr>
        </p:nvSpPr>
        <p:spPr>
          <a:xfrm>
            <a:off x="3887640" y="987480"/>
            <a:ext cx="4628880" cy="487332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Times New Roman"/>
              </a:rPr>
              <a:t>Second niveau de plan</a:t>
            </a:r>
            <a:endParaRPr b="0" lang="en-US" sz="32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Times New Roman"/>
              </a:rPr>
              <a:t>Troisième niveau de plan</a:t>
            </a:r>
            <a:endParaRPr b="0" lang="en-US" sz="32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Times New Roman"/>
              </a:rPr>
              <a:t>Quatrième niveau de plan</a:t>
            </a:r>
            <a:endParaRPr b="0" lang="en-US" sz="32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Times New Roman"/>
              </a:rPr>
              <a:t>Cinquième niveau de plan</a:t>
            </a:r>
            <a:endParaRPr b="0" lang="en-US" sz="32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Times New Roman"/>
              </a:rPr>
              <a:t>Sixième niveau de plan</a:t>
            </a:r>
            <a:endParaRPr b="0" lang="en-US" sz="32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Times New Roman"/>
              </a:rPr>
              <a:t>Septième niveau de plan</a:t>
            </a:r>
            <a:endParaRPr b="0" lang="en-US" sz="3200" spc="-1" strike="noStrike">
              <a:solidFill>
                <a:srgbClr val="000000"/>
              </a:solidFill>
              <a:latin typeface="Times New Roman"/>
            </a:endParaRPr>
          </a:p>
        </p:txBody>
      </p:sp>
      <p:sp>
        <p:nvSpPr>
          <p:cNvPr id="549" name="PlaceHolder 3"/>
          <p:cNvSpPr>
            <a:spLocks noGrp="1"/>
          </p:cNvSpPr>
          <p:nvPr>
            <p:ph type="body"/>
          </p:nvPr>
        </p:nvSpPr>
        <p:spPr>
          <a:xfrm>
            <a:off x="630360" y="2057400"/>
            <a:ext cx="2949120" cy="381132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1600" spc="-1" strike="noStrike">
                <a:solidFill>
                  <a:srgbClr val="000000"/>
                </a:solidFill>
                <a:latin typeface="Times New Roman"/>
                <a:ea typeface="MS Gothic"/>
              </a:rPr>
              <a:t>Modifiez les styles du texte du masque</a:t>
            </a:r>
            <a:endParaRPr b="0" lang="en-US" sz="1600" spc="-1" strike="noStrike">
              <a:solidFill>
                <a:srgbClr val="000000"/>
              </a:solidFill>
              <a:latin typeface="Times New Roman"/>
            </a:endParaRPr>
          </a:p>
        </p:txBody>
      </p:sp>
      <p:sp>
        <p:nvSpPr>
          <p:cNvPr id="550" name="PlaceHolder 4"/>
          <p:cNvSpPr>
            <a:spLocks noGrp="1"/>
          </p:cNvSpPr>
          <p:nvPr>
            <p:ph type="dt" idx="268"/>
          </p:nvPr>
        </p:nvSpPr>
        <p:spPr>
          <a:xfrm>
            <a:off x="685800" y="6248520"/>
            <a:ext cx="1883880" cy="436320"/>
          </a:xfrm>
          <a:prstGeom prst="rect">
            <a:avLst/>
          </a:prstGeom>
          <a:noFill/>
          <a:ln w="0">
            <a:noFill/>
          </a:ln>
        </p:spPr>
        <p:txBody>
          <a:bodyPr numCol="1" spcCol="0" lIns="90000" rIns="90000" tIns="46800" bIns="46800" anchor="t">
            <a:noAutofit/>
          </a:bodyPr>
          <a:lstStyle>
            <a:lvl1pPr indent="0">
              <a:lnSpc>
                <a:spcPct val="100000"/>
              </a:lnSpc>
              <a:buNone/>
              <a:defRPr b="0" lang="fr-FR" sz="1400" spc="-1" strike="noStrike">
                <a:solidFill>
                  <a:srgbClr val="000000"/>
                </a:solidFill>
                <a:latin typeface="Times New Roman"/>
                <a:ea typeface="Arial Unicode MS"/>
              </a:defRPr>
            </a:lvl1pPr>
          </a:lstStyle>
          <a:p>
            <a:pPr indent="0">
              <a:lnSpc>
                <a:spcPct val="100000"/>
              </a:lnSpc>
              <a:buNone/>
            </a:pPr>
            <a:r>
              <a:rPr b="0" lang="fr-FR" sz="1400" spc="-1" strike="noStrike">
                <a:solidFill>
                  <a:srgbClr val="000000"/>
                </a:solidFill>
                <a:latin typeface="Times New Roman"/>
                <a:ea typeface="Arial Unicode MS"/>
              </a:rPr>
              <a:t>&lt;date/heure&gt;</a:t>
            </a:r>
            <a:endParaRPr b="0" lang="fr-FR" sz="1400" spc="-1" strike="noStrike">
              <a:solidFill>
                <a:srgbClr val="000000"/>
              </a:solidFill>
              <a:latin typeface="Times New Roman"/>
            </a:endParaRPr>
          </a:p>
        </p:txBody>
      </p:sp>
      <p:sp>
        <p:nvSpPr>
          <p:cNvPr id="551" name="PlaceHolder 5"/>
          <p:cNvSpPr>
            <a:spLocks noGrp="1"/>
          </p:cNvSpPr>
          <p:nvPr>
            <p:ph type="ftr" idx="269"/>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52" name="PlaceHolder 6"/>
          <p:cNvSpPr>
            <a:spLocks noGrp="1"/>
          </p:cNvSpPr>
          <p:nvPr>
            <p:ph type="sldNum" idx="270"/>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563DE2EC-F0DF-495F-84E1-D0E0C3F9681C}"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27" r:id="rId2"/>
  </p:sldLayoutIdLst>
</p:sldMaster>
</file>

<file path=ppt/slideMasters/slideMaster9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53" name="PlaceHolder 1"/>
          <p:cNvSpPr>
            <a:spLocks noGrp="1"/>
          </p:cNvSpPr>
          <p:nvPr>
            <p:ph type="title"/>
          </p:nvPr>
        </p:nvSpPr>
        <p:spPr>
          <a:xfrm>
            <a:off x="1143000" y="1122480"/>
            <a:ext cx="6857640" cy="238716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ea typeface="MS Gothic"/>
              </a:rPr>
              <a:t>Modifiez le style du titre</a:t>
            </a:r>
            <a:endParaRPr b="0" lang="en-US" sz="6000" spc="-1" strike="noStrike">
              <a:solidFill>
                <a:srgbClr val="00cc00"/>
              </a:solidFill>
              <a:latin typeface="Times New Roman"/>
            </a:endParaRPr>
          </a:p>
        </p:txBody>
      </p:sp>
      <p:sp>
        <p:nvSpPr>
          <p:cNvPr id="554" name="PlaceHolder 2"/>
          <p:cNvSpPr>
            <a:spLocks noGrp="1"/>
          </p:cNvSpPr>
          <p:nvPr>
            <p:ph type="dt" idx="271"/>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555" name="PlaceHolder 3"/>
          <p:cNvSpPr>
            <a:spLocks noGrp="1"/>
          </p:cNvSpPr>
          <p:nvPr>
            <p:ph type="ftr" idx="272"/>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56" name="PlaceHolder 4"/>
          <p:cNvSpPr>
            <a:spLocks noGrp="1"/>
          </p:cNvSpPr>
          <p:nvPr>
            <p:ph type="sldNum" idx="273"/>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634D726C-2CFD-4011-B836-EF952990C322}"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29" r:id="rId2"/>
  </p:sldLayoutIdLst>
</p:sldMaster>
</file>

<file path=ppt/slideMasters/slideMaster9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59"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60" name="PlaceHolder 2"/>
          <p:cNvSpPr>
            <a:spLocks noGrp="1"/>
          </p:cNvSpPr>
          <p:nvPr>
            <p:ph type="body"/>
          </p:nvPr>
        </p:nvSpPr>
        <p:spPr>
          <a:xfrm>
            <a:off x="685800" y="1981080"/>
            <a:ext cx="7751520" cy="42336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61" name="PlaceHolder 3"/>
          <p:cNvSpPr>
            <a:spLocks noGrp="1"/>
          </p:cNvSpPr>
          <p:nvPr>
            <p:ph type="dt" idx="274"/>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562" name="PlaceHolder 4"/>
          <p:cNvSpPr>
            <a:spLocks noGrp="1"/>
          </p:cNvSpPr>
          <p:nvPr>
            <p:ph type="ftr" idx="275"/>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63" name="PlaceHolder 5"/>
          <p:cNvSpPr>
            <a:spLocks noGrp="1"/>
          </p:cNvSpPr>
          <p:nvPr>
            <p:ph type="sldNum" idx="276"/>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4FE7078A-69F5-4EC8-B9D2-71A0DDD03C70}"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31" r:id="rId2"/>
  </p:sldLayoutIdLst>
</p:sldMaster>
</file>

<file path=ppt/slideMasters/slideMaster9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4" name="PlaceHolder 1"/>
          <p:cNvSpPr>
            <a:spLocks noGrp="1"/>
          </p:cNvSpPr>
          <p:nvPr>
            <p:ph type="title"/>
          </p:nvPr>
        </p:nvSpPr>
        <p:spPr>
          <a:xfrm>
            <a:off x="6500880" y="463680"/>
            <a:ext cx="1936440" cy="5751000"/>
          </a:xfrm>
          <a:prstGeom prst="rect">
            <a:avLst/>
          </a:prstGeom>
          <a:noFill/>
          <a:ln w="0">
            <a:noFill/>
          </a:ln>
        </p:spPr>
        <p:txBody>
          <a:bodyPr numCol="1" spcCol="0" lIns="90000" rIns="90000" tIns="46800" bIns="46800" anchor="ctr" vert="eaVert">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65" name="PlaceHolder 2"/>
          <p:cNvSpPr>
            <a:spLocks noGrp="1"/>
          </p:cNvSpPr>
          <p:nvPr>
            <p:ph type="body"/>
          </p:nvPr>
        </p:nvSpPr>
        <p:spPr>
          <a:xfrm>
            <a:off x="685800" y="463680"/>
            <a:ext cx="5662080" cy="5751000"/>
          </a:xfrm>
          <a:prstGeom prst="rect">
            <a:avLst/>
          </a:prstGeom>
          <a:noFill/>
          <a:ln w="0">
            <a:noFill/>
          </a:ln>
        </p:spPr>
        <p:txBody>
          <a:bodyPr numCol="1" spcCol="0" lIns="90000" rIns="90000" tIns="46800" bIns="46800" anchor="t" vert="eaVe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66" name="PlaceHolder 3"/>
          <p:cNvSpPr>
            <a:spLocks noGrp="1"/>
          </p:cNvSpPr>
          <p:nvPr>
            <p:ph type="dt" idx="277"/>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567" name="PlaceHolder 4"/>
          <p:cNvSpPr>
            <a:spLocks noGrp="1"/>
          </p:cNvSpPr>
          <p:nvPr>
            <p:ph type="ftr" idx="278"/>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68" name="PlaceHolder 5"/>
          <p:cNvSpPr>
            <a:spLocks noGrp="1"/>
          </p:cNvSpPr>
          <p:nvPr>
            <p:ph type="sldNum" idx="279"/>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9B7E440F-CBF4-4EBD-B351-3FF6EA03C636}"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33" r:id="rId2"/>
  </p:sldLayoutIdLst>
</p:sldMaster>
</file>

<file path=ppt/slideMasters/slideMaster9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9"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70" name="PlaceHolder 2"/>
          <p:cNvSpPr>
            <a:spLocks noGrp="1"/>
          </p:cNvSpPr>
          <p:nvPr>
            <p:ph type="body"/>
          </p:nvPr>
        </p:nvSpPr>
        <p:spPr>
          <a:xfrm>
            <a:off x="685800" y="1981080"/>
            <a:ext cx="775152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71" name="PlaceHolder 3"/>
          <p:cNvSpPr>
            <a:spLocks noGrp="1"/>
          </p:cNvSpPr>
          <p:nvPr>
            <p:ph type="dt" idx="280"/>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572" name="PlaceHolder 4"/>
          <p:cNvSpPr>
            <a:spLocks noGrp="1"/>
          </p:cNvSpPr>
          <p:nvPr>
            <p:ph type="ftr" idx="281"/>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73" name="PlaceHolder 5"/>
          <p:cNvSpPr>
            <a:spLocks noGrp="1"/>
          </p:cNvSpPr>
          <p:nvPr>
            <p:ph type="sldNum" idx="282"/>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826D9C6C-6618-4CF7-AE40-EB0D6116D458}"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35" r:id="rId2"/>
  </p:sldLayoutIdLst>
</p:sldMaster>
</file>

<file path=ppt/slideMasters/slideMaster9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6" name="PlaceHolder 1"/>
          <p:cNvSpPr>
            <a:spLocks noGrp="1"/>
          </p:cNvSpPr>
          <p:nvPr>
            <p:ph type="title"/>
          </p:nvPr>
        </p:nvSpPr>
        <p:spPr>
          <a:xfrm>
            <a:off x="623880" y="1709640"/>
            <a:ext cx="7886520" cy="2852280"/>
          </a:xfrm>
          <a:prstGeom prst="rect">
            <a:avLst/>
          </a:prstGeom>
          <a:noFill/>
          <a:ln w="0">
            <a:noFill/>
          </a:ln>
        </p:spPr>
        <p:txBody>
          <a:bodyPr numCol="1" spcCol="0" lIns="90000" rIns="90000" tIns="46800" bIns="46800" anchor="b">
            <a:noAutofit/>
          </a:bodyPr>
          <a:p>
            <a:pPr marL="2057400" indent="-228600" algn="ctr" defTabSz="449280">
              <a:lnSpc>
                <a:spcPct val="100000"/>
              </a:lnSpc>
              <a:buNone/>
              <a:tabLst>
                <a:tab algn="l" pos="0"/>
              </a:tabLst>
            </a:pPr>
            <a:r>
              <a:rPr b="0" lang="fr-FR" sz="6000" spc="-1" strike="noStrike">
                <a:solidFill>
                  <a:srgbClr val="000000"/>
                </a:solidFill>
                <a:latin typeface="Times New Roman"/>
                <a:ea typeface="MS Gothic"/>
              </a:rPr>
              <a:t>Modifiez le style du titre</a:t>
            </a:r>
            <a:endParaRPr b="0" lang="en-US" sz="6000" spc="-1" strike="noStrike">
              <a:solidFill>
                <a:srgbClr val="00cc00"/>
              </a:solidFill>
              <a:latin typeface="Times New Roman"/>
            </a:endParaRPr>
          </a:p>
        </p:txBody>
      </p:sp>
      <p:sp>
        <p:nvSpPr>
          <p:cNvPr id="577" name="PlaceHolder 2"/>
          <p:cNvSpPr>
            <a:spLocks noGrp="1"/>
          </p:cNvSpPr>
          <p:nvPr>
            <p:ph type="body"/>
          </p:nvPr>
        </p:nvSpPr>
        <p:spPr>
          <a:xfrm>
            <a:off x="623880" y="4589640"/>
            <a:ext cx="7886520" cy="1499760"/>
          </a:xfrm>
          <a:prstGeom prst="rect">
            <a:avLst/>
          </a:prstGeom>
          <a:noFill/>
          <a:ln w="0">
            <a:noFill/>
          </a:ln>
        </p:spPr>
        <p:txBody>
          <a:bodyPr numCol="1" spcCol="0" lIns="90000" rIns="90000" tIns="46800" bIns="46800" anchor="t">
            <a:noAutofit/>
          </a:bodyPr>
          <a:p>
            <a:pPr indent="0" defTabSz="449280">
              <a:lnSpc>
                <a:spcPct val="100000"/>
              </a:lnSpc>
              <a:spcBef>
                <a:spcPts val="799"/>
              </a:spcBef>
              <a:buNone/>
              <a:tabLst>
                <a:tab algn="l" pos="0"/>
              </a:tabLst>
            </a:pPr>
            <a:r>
              <a:rPr b="0"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578" name="PlaceHolder 3"/>
          <p:cNvSpPr>
            <a:spLocks noGrp="1"/>
          </p:cNvSpPr>
          <p:nvPr>
            <p:ph type="dt" idx="283"/>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579" name="PlaceHolder 4"/>
          <p:cNvSpPr>
            <a:spLocks noGrp="1"/>
          </p:cNvSpPr>
          <p:nvPr>
            <p:ph type="ftr" idx="284"/>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80" name="PlaceHolder 5"/>
          <p:cNvSpPr>
            <a:spLocks noGrp="1"/>
          </p:cNvSpPr>
          <p:nvPr>
            <p:ph type="sldNum" idx="285"/>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55511437-A3C0-4A97-9E35-F5D703C848AA}"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37" r:id="rId2"/>
  </p:sldLayoutIdLst>
</p:sldMaster>
</file>

<file path=ppt/slideMasters/slideMaster9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1"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82" name="PlaceHolder 2"/>
          <p:cNvSpPr>
            <a:spLocks noGrp="1"/>
          </p:cNvSpPr>
          <p:nvPr>
            <p:ph type="body"/>
          </p:nvPr>
        </p:nvSpPr>
        <p:spPr>
          <a:xfrm>
            <a:off x="685800" y="1981080"/>
            <a:ext cx="37983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83" name="PlaceHolder 3"/>
          <p:cNvSpPr>
            <a:spLocks noGrp="1"/>
          </p:cNvSpPr>
          <p:nvPr>
            <p:ph type="body"/>
          </p:nvPr>
        </p:nvSpPr>
        <p:spPr>
          <a:xfrm>
            <a:off x="4637160" y="1981080"/>
            <a:ext cx="3800160" cy="423360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84" name="PlaceHolder 4"/>
          <p:cNvSpPr>
            <a:spLocks noGrp="1"/>
          </p:cNvSpPr>
          <p:nvPr>
            <p:ph type="dt" idx="286"/>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585" name="PlaceHolder 5"/>
          <p:cNvSpPr>
            <a:spLocks noGrp="1"/>
          </p:cNvSpPr>
          <p:nvPr>
            <p:ph type="ftr" idx="287"/>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86" name="PlaceHolder 6"/>
          <p:cNvSpPr>
            <a:spLocks noGrp="1"/>
          </p:cNvSpPr>
          <p:nvPr>
            <p:ph type="sldNum" idx="288"/>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7C84F085-70CC-43AF-AFF7-446AC2DDEAD4}"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39" r:id="rId2"/>
  </p:sldLayoutIdLst>
</p:sldMaster>
</file>

<file path=ppt/slideMasters/slideMaster9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90" name="PlaceHolder 1"/>
          <p:cNvSpPr>
            <a:spLocks noGrp="1"/>
          </p:cNvSpPr>
          <p:nvPr>
            <p:ph type="title"/>
          </p:nvPr>
        </p:nvSpPr>
        <p:spPr>
          <a:xfrm>
            <a:off x="630360" y="365040"/>
            <a:ext cx="7886520" cy="1325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91" name="PlaceHolder 2"/>
          <p:cNvSpPr>
            <a:spLocks noGrp="1"/>
          </p:cNvSpPr>
          <p:nvPr>
            <p:ph type="body"/>
          </p:nvPr>
        </p:nvSpPr>
        <p:spPr>
          <a:xfrm>
            <a:off x="630360" y="1681200"/>
            <a:ext cx="386820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592" name="PlaceHolder 3"/>
          <p:cNvSpPr>
            <a:spLocks noGrp="1"/>
          </p:cNvSpPr>
          <p:nvPr>
            <p:ph type="body"/>
          </p:nvPr>
        </p:nvSpPr>
        <p:spPr>
          <a:xfrm>
            <a:off x="630360" y="2505240"/>
            <a:ext cx="386820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93" name="PlaceHolder 4"/>
          <p:cNvSpPr>
            <a:spLocks noGrp="1"/>
          </p:cNvSpPr>
          <p:nvPr>
            <p:ph type="body"/>
          </p:nvPr>
        </p:nvSpPr>
        <p:spPr>
          <a:xfrm>
            <a:off x="4629240" y="1681200"/>
            <a:ext cx="3887280" cy="823680"/>
          </a:xfrm>
          <a:prstGeom prst="rect">
            <a:avLst/>
          </a:prstGeom>
          <a:noFill/>
          <a:ln w="0">
            <a:noFill/>
          </a:ln>
        </p:spPr>
        <p:txBody>
          <a:bodyPr numCol="1" spcCol="0" lIns="90000" rIns="90000" tIns="46800" bIns="46800" anchor="b">
            <a:noAutofit/>
          </a:bodyPr>
          <a:p>
            <a:pPr indent="0" defTabSz="449280">
              <a:lnSpc>
                <a:spcPct val="100000"/>
              </a:lnSpc>
              <a:spcBef>
                <a:spcPts val="799"/>
              </a:spcBef>
              <a:buNone/>
              <a:tabLst>
                <a:tab algn="l" pos="0"/>
              </a:tabLst>
            </a:pPr>
            <a:r>
              <a:rPr b="1" lang="fr-FR" sz="2400" spc="-1" strike="noStrike">
                <a:solidFill>
                  <a:srgbClr val="000000"/>
                </a:solidFill>
                <a:latin typeface="Times New Roman"/>
                <a:ea typeface="MS Gothic"/>
              </a:rPr>
              <a:t>Modifiez les styles du texte du masque</a:t>
            </a:r>
            <a:endParaRPr b="0" lang="en-US" sz="2400" spc="-1" strike="noStrike">
              <a:solidFill>
                <a:srgbClr val="000000"/>
              </a:solidFill>
              <a:latin typeface="Times New Roman"/>
            </a:endParaRPr>
          </a:p>
        </p:txBody>
      </p:sp>
      <p:sp>
        <p:nvSpPr>
          <p:cNvPr id="594" name="PlaceHolder 5"/>
          <p:cNvSpPr>
            <a:spLocks noGrp="1"/>
          </p:cNvSpPr>
          <p:nvPr>
            <p:ph type="body"/>
          </p:nvPr>
        </p:nvSpPr>
        <p:spPr>
          <a:xfrm>
            <a:off x="4629240" y="2505240"/>
            <a:ext cx="3887280" cy="3684240"/>
          </a:xfrm>
          <a:prstGeom prst="rect">
            <a:avLst/>
          </a:prstGeom>
          <a:noFill/>
          <a:ln w="0">
            <a:noFill/>
          </a:ln>
        </p:spPr>
        <p:txBody>
          <a:bodyPr numCol="1" spcCol="0" lIns="90000" rIns="90000" tIns="46800" bIns="46800" anchor="t">
            <a:noAutofit/>
          </a:bodyPr>
          <a:p>
            <a:pPr marL="343080" indent="-343080" defTabSz="449280">
              <a:lnSpc>
                <a:spcPct val="100000"/>
              </a:lnSpc>
              <a:spcBef>
                <a:spcPts val="799"/>
              </a:spcBef>
              <a:buNone/>
              <a:tabLst>
                <a:tab algn="l" pos="0"/>
              </a:tabLst>
            </a:pPr>
            <a:r>
              <a:rPr b="0" lang="fr-FR" sz="3200" spc="-1" strike="noStrike">
                <a:solidFill>
                  <a:srgbClr val="000000"/>
                </a:solidFill>
                <a:latin typeface="Times New Roman"/>
                <a:ea typeface="MS Gothic"/>
              </a:rPr>
              <a:t>Modifiez les styles du texte du masque</a:t>
            </a:r>
            <a:endParaRPr b="0" lang="en-US" sz="3200" spc="-1" strike="noStrike">
              <a:solidFill>
                <a:srgbClr val="000000"/>
              </a:solidFill>
              <a:latin typeface="Times New Roman"/>
            </a:endParaRPr>
          </a:p>
          <a:p>
            <a:pPr marL="743040" indent="-285840" defTabSz="449280">
              <a:lnSpc>
                <a:spcPct val="100000"/>
              </a:lnSpc>
              <a:spcBef>
                <a:spcPts val="700"/>
              </a:spcBef>
              <a:buNone/>
              <a:tabLst>
                <a:tab algn="l" pos="0"/>
              </a:tabLst>
            </a:pPr>
            <a:r>
              <a:rPr b="0" lang="fr-FR" sz="2800" spc="-1" strike="noStrike">
                <a:solidFill>
                  <a:srgbClr val="000000"/>
                </a:solidFill>
                <a:latin typeface="Times New Roman"/>
                <a:ea typeface="MS Gothic"/>
              </a:rPr>
              <a:t>Deuxième niveau</a:t>
            </a:r>
            <a:endParaRPr b="0" lang="en-US" sz="2800" spc="-1" strike="noStrike">
              <a:solidFill>
                <a:srgbClr val="000000"/>
              </a:solidFill>
              <a:latin typeface="Times New Roman"/>
            </a:endParaRPr>
          </a:p>
          <a:p>
            <a:pPr marL="1143000" indent="-228600" defTabSz="449280">
              <a:lnSpc>
                <a:spcPct val="100000"/>
              </a:lnSpc>
              <a:spcBef>
                <a:spcPts val="601"/>
              </a:spcBef>
              <a:buNone/>
              <a:tabLst>
                <a:tab algn="l" pos="0"/>
              </a:tabLst>
            </a:pPr>
            <a:r>
              <a:rPr b="0" lang="fr-FR" sz="2400" spc="-1" strike="noStrike">
                <a:solidFill>
                  <a:srgbClr val="000000"/>
                </a:solidFill>
                <a:latin typeface="Times New Roman"/>
                <a:ea typeface="MS Gothic"/>
              </a:rPr>
              <a:t>Troisième niveau</a:t>
            </a:r>
            <a:endParaRPr b="0" lang="en-US" sz="2400" spc="-1" strike="noStrike">
              <a:solidFill>
                <a:srgbClr val="000000"/>
              </a:solidFill>
              <a:latin typeface="Times New Roman"/>
            </a:endParaRPr>
          </a:p>
          <a:p>
            <a:pPr marL="16002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Quatrième niveau</a:t>
            </a:r>
            <a:endParaRPr b="0" lang="en-US" sz="2000" spc="-1" strike="noStrike">
              <a:solidFill>
                <a:srgbClr val="000000"/>
              </a:solidFill>
              <a:latin typeface="Times New Roman"/>
            </a:endParaRPr>
          </a:p>
          <a:p>
            <a:pPr marL="2057400" indent="-228600" defTabSz="449280">
              <a:lnSpc>
                <a:spcPct val="100000"/>
              </a:lnSpc>
              <a:spcBef>
                <a:spcPts val="499"/>
              </a:spcBef>
              <a:buNone/>
              <a:tabLst>
                <a:tab algn="l" pos="0"/>
              </a:tabLst>
            </a:pPr>
            <a:r>
              <a:rPr b="0" lang="fr-FR" sz="2000" spc="-1" strike="noStrike">
                <a:solidFill>
                  <a:srgbClr val="000000"/>
                </a:solidFill>
                <a:latin typeface="Times New Roman"/>
                <a:ea typeface="MS Gothic"/>
              </a:rPr>
              <a:t>Cinquième niveau</a:t>
            </a:r>
            <a:endParaRPr b="0" lang="en-US" sz="2000" spc="-1" strike="noStrike">
              <a:solidFill>
                <a:srgbClr val="000000"/>
              </a:solidFill>
              <a:latin typeface="Times New Roman"/>
            </a:endParaRPr>
          </a:p>
        </p:txBody>
      </p:sp>
      <p:sp>
        <p:nvSpPr>
          <p:cNvPr id="595" name="PlaceHolder 6"/>
          <p:cNvSpPr>
            <a:spLocks noGrp="1"/>
          </p:cNvSpPr>
          <p:nvPr>
            <p:ph type="dt" idx="289"/>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596" name="PlaceHolder 7"/>
          <p:cNvSpPr>
            <a:spLocks noGrp="1"/>
          </p:cNvSpPr>
          <p:nvPr>
            <p:ph type="ftr" idx="290"/>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597" name="PlaceHolder 8"/>
          <p:cNvSpPr>
            <a:spLocks noGrp="1"/>
          </p:cNvSpPr>
          <p:nvPr>
            <p:ph type="sldNum" idx="291"/>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120AE9BB-2501-4CDA-A1C1-4FD5CA218046}"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41" r:id="rId2"/>
  </p:sldLayoutIdLst>
</p:sldMaster>
</file>

<file path=ppt/slideMasters/slideMaster9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98" name="PlaceHolder 1"/>
          <p:cNvSpPr>
            <a:spLocks noGrp="1"/>
          </p:cNvSpPr>
          <p:nvPr>
            <p:ph type="title"/>
          </p:nvPr>
        </p:nvSpPr>
        <p:spPr>
          <a:xfrm>
            <a:off x="685800" y="463680"/>
            <a:ext cx="7751520" cy="1433160"/>
          </a:xfrm>
          <a:prstGeom prst="rect">
            <a:avLst/>
          </a:prstGeom>
          <a:noFill/>
          <a:ln w="0">
            <a:noFill/>
          </a:ln>
        </p:spPr>
        <p:txBody>
          <a:bodyPr numCol="1" spcCol="0" lIns="90000" rIns="90000" tIns="46800" bIns="46800" anchor="ctr">
            <a:noAutofit/>
          </a:bodyPr>
          <a:p>
            <a:pPr marL="2057400" indent="-228600" algn="ctr" defTabSz="449280">
              <a:lnSpc>
                <a:spcPct val="100000"/>
              </a:lnSpc>
              <a:buNone/>
              <a:tabLst>
                <a:tab algn="l" pos="0"/>
              </a:tabLst>
            </a:pPr>
            <a:r>
              <a:rPr b="0" lang="fr-FR" sz="4400" spc="-1" strike="noStrike">
                <a:solidFill>
                  <a:srgbClr val="000000"/>
                </a:solidFill>
                <a:latin typeface="Times New Roman"/>
                <a:ea typeface="MS Gothic"/>
              </a:rPr>
              <a:t>Modifiez le style du titre</a:t>
            </a:r>
            <a:endParaRPr b="0" lang="en-US" sz="4400" spc="-1" strike="noStrike">
              <a:solidFill>
                <a:srgbClr val="00cc00"/>
              </a:solidFill>
              <a:latin typeface="Times New Roman"/>
            </a:endParaRPr>
          </a:p>
        </p:txBody>
      </p:sp>
      <p:sp>
        <p:nvSpPr>
          <p:cNvPr id="599" name="PlaceHolder 2"/>
          <p:cNvSpPr>
            <a:spLocks noGrp="1"/>
          </p:cNvSpPr>
          <p:nvPr>
            <p:ph type="dt" idx="292"/>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00" name="PlaceHolder 3"/>
          <p:cNvSpPr>
            <a:spLocks noGrp="1"/>
          </p:cNvSpPr>
          <p:nvPr>
            <p:ph type="ftr" idx="293"/>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01" name="PlaceHolder 4"/>
          <p:cNvSpPr>
            <a:spLocks noGrp="1"/>
          </p:cNvSpPr>
          <p:nvPr>
            <p:ph type="sldNum" idx="294"/>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63A9478D-2EF2-4FAD-8B11-355BD3143B06}"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43" r:id="rId2"/>
  </p:sldLayoutIdLst>
</p:sldMaster>
</file>

<file path=ppt/slideMasters/slideMaster9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3" name="PlaceHolder 1"/>
          <p:cNvSpPr>
            <a:spLocks noGrp="1"/>
          </p:cNvSpPr>
          <p:nvPr>
            <p:ph type="dt" idx="295"/>
          </p:nvPr>
        </p:nvSpPr>
        <p:spPr>
          <a:xfrm>
            <a:off x="685800" y="6248520"/>
            <a:ext cx="1883880" cy="436320"/>
          </a:xfrm>
          <a:prstGeom prst="rect">
            <a:avLst/>
          </a:prstGeom>
          <a:noFill/>
          <a:ln w="0">
            <a:noFill/>
          </a:ln>
        </p:spPr>
        <p:txBody>
          <a:bodyPr numCol="1" spcCol="0" lIns="90000" rIns="90000" tIns="46800" bIns="46800" anchor="t">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604" name="PlaceHolder 2"/>
          <p:cNvSpPr>
            <a:spLocks noGrp="1"/>
          </p:cNvSpPr>
          <p:nvPr>
            <p:ph type="ftr" idx="296"/>
          </p:nvPr>
        </p:nvSpPr>
        <p:spPr>
          <a:xfrm>
            <a:off x="3124080" y="6248520"/>
            <a:ext cx="2874600" cy="436320"/>
          </a:xfrm>
          <a:prstGeom prst="rect">
            <a:avLst/>
          </a:prstGeom>
          <a:noFill/>
          <a:ln w="0">
            <a:noFill/>
          </a:ln>
        </p:spPr>
        <p:txBody>
          <a:bodyPr numCol="1" spcCol="0" lIns="90000" rIns="90000" tIns="46800" bIns="46800" anchor="t">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605" name="PlaceHolder 3"/>
          <p:cNvSpPr>
            <a:spLocks noGrp="1"/>
          </p:cNvSpPr>
          <p:nvPr>
            <p:ph type="sldNum" idx="297"/>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a:lnSpc>
                <a:spcPct val="100000"/>
              </a:lnSpc>
              <a:buNone/>
              <a:defRPr b="0" lang="fr-FR" sz="1400" spc="-1" strike="noStrike">
                <a:solidFill>
                  <a:srgbClr val="000000"/>
                </a:solidFill>
                <a:latin typeface="Times New Roman"/>
                <a:ea typeface="Arial Unicode MS"/>
              </a:defRPr>
            </a:lvl1pPr>
          </a:lstStyle>
          <a:p>
            <a:pPr indent="0" algn="r">
              <a:lnSpc>
                <a:spcPct val="100000"/>
              </a:lnSpc>
              <a:buNone/>
            </a:pPr>
            <a:fld id="{D779D315-AE4D-4A38-9857-3204962793E1}" type="slidenum">
              <a:rPr b="0" lang="fr-FR" sz="1400" spc="-1" strike="noStrike">
                <a:solidFill>
                  <a:srgbClr val="000000"/>
                </a:solidFill>
                <a:latin typeface="Times New Roman"/>
                <a:ea typeface="Arial Unicode MS"/>
              </a:rPr>
              <a:t>&lt;numéro&gt;</a:t>
            </a:fld>
            <a:endParaRPr b="0" lang="fr-FR" sz="1400" spc="-1" strike="noStrike">
              <a:solidFill>
                <a:srgbClr val="000000"/>
              </a:solidFill>
              <a:latin typeface="Times New Roman"/>
            </a:endParaRPr>
          </a:p>
        </p:txBody>
      </p:sp>
      <p:sp>
        <p:nvSpPr>
          <p:cNvPr id="606"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en-US" sz="4000" spc="-1" strike="noStrike">
                <a:solidFill>
                  <a:srgbClr val="00cc00"/>
                </a:solidFill>
                <a:latin typeface="Times New Roman"/>
              </a:rPr>
              <a:t>Cliquez pour éditer le format du texte-titre</a:t>
            </a:r>
            <a:endParaRPr b="0" lang="en-US" sz="4000" spc="-1" strike="noStrike">
              <a:solidFill>
                <a:srgbClr val="00cc00"/>
              </a:solidFill>
              <a:latin typeface="Times New Roman"/>
            </a:endParaRPr>
          </a:p>
        </p:txBody>
      </p:sp>
      <p:sp>
        <p:nvSpPr>
          <p:cNvPr id="607"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Times New Roman"/>
              </a:rPr>
              <a:t>Cliquez pour éditer le format du plan de texte</a:t>
            </a:r>
            <a:endParaRPr b="0" lang="en-US"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Times New Roman"/>
              </a:rPr>
              <a:t>Second niveau de plan</a:t>
            </a:r>
            <a:endParaRPr b="0" lang="en-US" sz="24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Times New Roman"/>
              </a:rPr>
              <a:t>Troisième niveau de plan</a:t>
            </a:r>
            <a:endParaRPr b="0" lang="en-US" sz="20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Times New Roman"/>
              </a:rPr>
              <a:t>Quatrième niveau de plan</a:t>
            </a:r>
            <a:endParaRPr b="0" lang="en-US" sz="20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Times New Roman"/>
              </a:rPr>
              <a:t>Cinquième niveau de plan</a:t>
            </a:r>
            <a:endParaRPr b="0" lang="en-US"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Times New Roman"/>
              </a:rPr>
              <a:t>Sixième niveau de plan</a:t>
            </a:r>
            <a:endParaRPr b="0" lang="en-US"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Times New Roman"/>
              </a:rPr>
              <a:t>Septième niveau de plan</a:t>
            </a:r>
            <a:endParaRPr b="0" lang="en-US"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4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33.xml"/>
</Relationships>
</file>

<file path=ppt/slides/_rels/slide10.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6.xml"/>
</Relationships>
</file>

<file path=ppt/slides/_rels/slide1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93.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66.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44.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4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8.xml"/>
</Relationships>
</file>

<file path=ppt/slides/_rels/slide1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55.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4.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46.xml"/>
</Relationships>
</file>

<file path=ppt/slides/_rels/slide19.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6.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33.xml"/>
</Relationships>
</file>

<file path=ppt/slides/_rels/slide2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17.xml"/>
</Relationships>
</file>

<file path=ppt/slides/_rels/slide21.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17.xml"/>
</Relationships>
</file>

<file path=ppt/slides/_rels/slide2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17.xml"/>
</Relationships>
</file>

<file path=ppt/slides/_rels/slide2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1.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215.xml"/>
</Relationships>
</file>

<file path=ppt/slides/_rels/slide2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33.xml"/>
</Relationships>
</file>

<file path=ppt/slides/_rels/slide2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72.xml"/>
</Relationships>
</file>

<file path=ppt/slides/_rels/slide27.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77.xml"/>
</Relationships>
</file>

<file path=ppt/slides/_rels/slide28.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88.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88.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1.xml"/>
</Relationships>
</file>

<file path=ppt/slides/_rels/slide30.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88.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248.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10.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99.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99.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99.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248.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10.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48.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248.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1.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22.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slideLayout" Target="../slideLayouts/slideLayout22.xml"/><Relationship Id="rId6"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1.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1.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33.xml"/>
</Relationships>
</file>

<file path=ppt/slides/_rels/slide45.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22.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22.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22.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22.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04.xml"/>
</Relationships>
</file>

<file path=ppt/slides/_rels/slide50.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22.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23.xml"/><Relationship Id="rId3"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22.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22.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22.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slideLayout" Target="../slideLayouts/slideLayout22.xml"/><Relationship Id="rId4"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slideLayout" Target="../slideLayouts/slideLayout22.xml"/><Relationship Id="rId5"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slideLayout" Target="../slideLayouts/slideLayout22.xml"/><Relationship Id="rId4"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22.xml"/><Relationship Id="rId3"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slideLayout" Target="../slideLayouts/slideLayout177.xml"/>
</Relationships>
</file>

<file path=ppt/slides/_rels/slide60.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22.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slideLayout" Target="../slideLayouts/slideLayout22.xml"/><Relationship Id="rId4"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22.xml"/>
</Relationships>
</file>

<file path=ppt/slides/_rels/slide64.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22.xml"/><Relationship Id="rId3"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237.xml"/>
</Relationships>
</file>

<file path=ppt/slides/_rels/slide66.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237.xml"/>
</Relationships>
</file>

<file path=ppt/slides/_rels/slide67.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22.xml"/>
</Relationships>
</file>

<file path=ppt/slides/_rels/slide68.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22.xml"/>
</Relationships>
</file>

<file path=ppt/slides/_rels/slide69.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image" Target="../media/image72.png"/><Relationship Id="rId3" Type="http://schemas.openxmlformats.org/officeDocument/2006/relationships/slideLayout" Target="../slideLayouts/slideLayout22.xml"/>
</Relationships>
</file>

<file path=ppt/slides/_rels/slide7.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1.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22.xml"/>
</Relationships>
</file>

<file path=ppt/slides/_rels/slide71.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22.xml"/>
</Relationships>
</file>

<file path=ppt/slides/_rels/slide72.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slideLayout" Target="../slideLayouts/slideLayout226.xml"/><Relationship Id="rId3"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slideLayout" Target="../slideLayouts/slideLayout226.xml"/><Relationship Id="rId3"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slideLayout" Target="../slideLayouts/slideLayout17.xml"/>
</Relationships>
</file>

<file path=ppt/slides/_rels/slide75.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22.xml"/>
</Relationships>
</file>

<file path=ppt/slides/_rels/slide76.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22.xml"/>
</Relationships>
</file>

<file path=ppt/slides/_rels/slide77.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157.xml"/>
</Relationships>
</file>

<file path=ppt/slides/_rels/slide78.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57.xml"/>
</Relationships>
</file>

<file path=ppt/slides/_rels/slide7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72.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15.xml"/>
</Relationships>
</file>

<file path=ppt/slides/_rels/slide80.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slideLayout" Target="../slideLayouts/slideLayout22.xml"/>
</Relationships>
</file>

<file path=ppt/slides/_rels/slide81.xml.rels><?xml version="1.0" encoding="UTF-8"?>
<Relationships xmlns="http://schemas.openxmlformats.org/package/2006/relationships"><Relationship Id="rId1" Type="http://schemas.openxmlformats.org/officeDocument/2006/relationships/image" Target="../media/image83.jpeg"/><Relationship Id="rId2" Type="http://schemas.openxmlformats.org/officeDocument/2006/relationships/slideLayout" Target="../slideLayouts/slideLayout22.xml"/>
</Relationships>
</file>

<file path=ppt/slides/_rels/slide82.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slideLayout" Target="../slideLayouts/slideLayout22.xml"/>
</Relationships>
</file>

<file path=ppt/slides/_rels/slide83.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22.xml"/>
</Relationships>
</file>

<file path=ppt/slides/_rels/slide84.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image" Target="../media/image87.png"/><Relationship Id="rId3" Type="http://schemas.openxmlformats.org/officeDocument/2006/relationships/slideLayout" Target="../slideLayouts/slideLayout22.xml"/>
</Relationships>
</file>

<file path=ppt/slides/_rels/slide85.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slideLayout" Target="../slideLayouts/slideLayout22.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22.xml"/>
</Relationships>
</file>

<file path=ppt/slides/_rels/slide87.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slideLayout" Target="../slideLayouts/slideLayout22.xml"/>
</Relationships>
</file>

<file path=ppt/slides/_rels/slide88.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slideLayout" Target="../slideLayouts/slideLayout33.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53" name="Image 2" descr=""/>
          <p:cNvPicPr/>
          <p:nvPr/>
        </p:nvPicPr>
        <p:blipFill>
          <a:blip r:embed="rId1"/>
          <a:stretch/>
        </p:blipFill>
        <p:spPr>
          <a:xfrm>
            <a:off x="-63720" y="1052640"/>
            <a:ext cx="9130320" cy="46800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4" name="Picture 2" descr="1034"/>
          <p:cNvPicPr/>
          <p:nvPr/>
        </p:nvPicPr>
        <p:blipFill>
          <a:blip r:embed="rId1"/>
          <a:stretch/>
        </p:blipFill>
        <p:spPr>
          <a:xfrm>
            <a:off x="168120" y="46080"/>
            <a:ext cx="3600000" cy="7353000"/>
          </a:xfrm>
          <a:prstGeom prst="rect">
            <a:avLst/>
          </a:prstGeom>
          <a:ln w="0">
            <a:noFill/>
          </a:ln>
        </p:spPr>
      </p:pic>
      <p:sp>
        <p:nvSpPr>
          <p:cNvPr id="1565" name="PlaceHolder 1"/>
          <p:cNvSpPr>
            <a:spLocks noGrp="1"/>
          </p:cNvSpPr>
          <p:nvPr>
            <p:ph type="title"/>
          </p:nvPr>
        </p:nvSpPr>
        <p:spPr>
          <a:xfrm>
            <a:off x="3170160" y="620640"/>
            <a:ext cx="5973480" cy="4679640"/>
          </a:xfrm>
          <a:prstGeom prst="rect">
            <a:avLst/>
          </a:prstGeom>
          <a:noFill/>
          <a:ln w="0">
            <a:noFill/>
          </a:ln>
        </p:spPr>
        <p:txBody>
          <a:bodyPr numCol="1" spcCol="0" lIns="91440" rIns="91440" tIns="45720" bIns="45720" anchor="ctr">
            <a:noAutofit/>
          </a:bodyPr>
          <a:p>
            <a:pPr indent="0" algn="ctr">
              <a:lnSpc>
                <a:spcPct val="100000"/>
              </a:lnSpc>
              <a:buNone/>
            </a:pPr>
            <a:br>
              <a:rPr sz="6600"/>
            </a:br>
            <a:r>
              <a:rPr b="0" lang="fr-FR" sz="8800" spc="-1" strike="noStrike">
                <a:solidFill>
                  <a:srgbClr val="009900"/>
                </a:solidFill>
                <a:latin typeface="Tahoma"/>
              </a:rPr>
              <a:t>Nature </a:t>
            </a:r>
            <a:br>
              <a:rPr sz="8800"/>
            </a:br>
            <a:r>
              <a:rPr b="0" lang="fr-FR" sz="8800" spc="-1" strike="noStrike">
                <a:solidFill>
                  <a:srgbClr val="009900"/>
                </a:solidFill>
                <a:latin typeface="Tahoma"/>
              </a:rPr>
              <a:t>&amp;</a:t>
            </a:r>
            <a:br>
              <a:rPr sz="8800"/>
            </a:br>
            <a:r>
              <a:rPr b="0" lang="fr-FR" sz="8800" spc="-1" strike="noStrike">
                <a:solidFill>
                  <a:srgbClr val="009900"/>
                </a:solidFill>
                <a:latin typeface="Tahoma"/>
              </a:rPr>
              <a:t>Progrès</a:t>
            </a:r>
            <a:br>
              <a:rPr sz="6600"/>
            </a:br>
            <a:endParaRPr b="0" lang="en-US" sz="8800" spc="-1" strike="noStrike">
              <a:solidFill>
                <a:srgbClr val="00cc00"/>
              </a:solidFill>
              <a:latin typeface="Times New Roman"/>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6" name="Picture 2" descr="rousseau"/>
          <p:cNvPicPr/>
          <p:nvPr/>
        </p:nvPicPr>
        <p:blipFill>
          <a:blip r:embed="rId1"/>
          <a:stretch/>
        </p:blipFill>
        <p:spPr>
          <a:xfrm>
            <a:off x="3672000" y="0"/>
            <a:ext cx="5471640" cy="6957720"/>
          </a:xfrm>
          <a:prstGeom prst="rect">
            <a:avLst/>
          </a:prstGeom>
          <a:ln w="0">
            <a:noFill/>
          </a:ln>
        </p:spPr>
      </p:pic>
      <p:sp>
        <p:nvSpPr>
          <p:cNvPr id="1567" name="Text Box 3"/>
          <p:cNvSpPr/>
          <p:nvPr/>
        </p:nvSpPr>
        <p:spPr>
          <a:xfrm>
            <a:off x="395280" y="549360"/>
            <a:ext cx="2881080" cy="4967640"/>
          </a:xfrm>
          <a:prstGeom prst="rect">
            <a:avLst/>
          </a:prstGeom>
          <a:noFill/>
          <a:ln w="0">
            <a:noFill/>
          </a:ln>
        </p:spPr>
        <p:style>
          <a:lnRef idx="0"/>
          <a:fillRef idx="0"/>
          <a:effectRef idx="0"/>
          <a:fontRef idx="minor"/>
        </p:style>
        <p:txBody>
          <a:bodyPr lIns="90000" rIns="90000" tIns="45000" bIns="45000" anchor="t">
            <a:spAutoFit/>
          </a:bodyPr>
          <a:p>
            <a:pPr defTabSz="449280">
              <a:lnSpc>
                <a:spcPct val="100000"/>
              </a:lnSpc>
            </a:pPr>
            <a:r>
              <a:rPr b="0" lang="fr-FR" sz="3200" spc="-1" strike="noStrike">
                <a:solidFill>
                  <a:srgbClr val="ffffff"/>
                </a:solidFill>
                <a:latin typeface="Arial"/>
                <a:ea typeface="MS Gothic"/>
              </a:rPr>
              <a:t>« Le tableau de la nature ne m’offrait qu’harmonie et</a:t>
            </a:r>
            <a:endParaRPr b="0" lang="fr-FR" sz="3200" spc="-1" strike="noStrike">
              <a:solidFill>
                <a:srgbClr val="ffffff"/>
              </a:solidFill>
              <a:latin typeface="Arial"/>
            </a:endParaRPr>
          </a:p>
          <a:p>
            <a:pPr defTabSz="449280">
              <a:lnSpc>
                <a:spcPct val="100000"/>
              </a:lnSpc>
            </a:pPr>
            <a:r>
              <a:rPr b="0" lang="fr-FR" sz="3200" spc="-1" strike="noStrike">
                <a:solidFill>
                  <a:srgbClr val="ffffff"/>
                </a:solidFill>
                <a:latin typeface="Arial"/>
                <a:ea typeface="MS Gothic"/>
              </a:rPr>
              <a:t>proportions, celui du genre humain ne m’offre que confusion, désordre! »</a:t>
            </a:r>
            <a:endParaRPr b="0" lang="fr-FR" sz="32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8" name="Picture 2" descr=""/>
          <p:cNvPicPr/>
          <p:nvPr/>
        </p:nvPicPr>
        <p:blipFill>
          <a:blip r:embed="rId1"/>
          <a:stretch/>
        </p:blipFill>
        <p:spPr>
          <a:xfrm>
            <a:off x="3763800" y="0"/>
            <a:ext cx="5379840" cy="7173720"/>
          </a:xfrm>
          <a:prstGeom prst="rect">
            <a:avLst/>
          </a:prstGeom>
          <a:ln w="0">
            <a:noFill/>
          </a:ln>
        </p:spPr>
      </p:pic>
      <p:sp>
        <p:nvSpPr>
          <p:cNvPr id="1569" name="Text Box 3"/>
          <p:cNvSpPr/>
          <p:nvPr/>
        </p:nvSpPr>
        <p:spPr>
          <a:xfrm>
            <a:off x="468360" y="174600"/>
            <a:ext cx="2879280" cy="6673320"/>
          </a:xfrm>
          <a:prstGeom prst="rect">
            <a:avLst/>
          </a:prstGeom>
          <a:noFill/>
          <a:ln w="0">
            <a:noFill/>
          </a:ln>
        </p:spPr>
        <p:style>
          <a:lnRef idx="0"/>
          <a:fillRef idx="0"/>
          <a:effectRef idx="0"/>
          <a:fontRef idx="minor"/>
        </p:style>
        <p:txBody>
          <a:bodyPr lIns="90000" rIns="90000" tIns="45000" bIns="45000" anchor="t">
            <a:spAutoFit/>
          </a:bodyPr>
          <a:p>
            <a:pPr defTabSz="449280">
              <a:lnSpc>
                <a:spcPct val="100000"/>
              </a:lnSpc>
              <a:spcBef>
                <a:spcPts val="1800"/>
              </a:spcBef>
            </a:pPr>
            <a:r>
              <a:rPr b="1" lang="fr-FR" sz="3600" spc="-1" strike="noStrike">
                <a:solidFill>
                  <a:srgbClr val="ffffff"/>
                </a:solidFill>
                <a:latin typeface="Arial"/>
                <a:ea typeface="MS Gothic"/>
              </a:rPr>
              <a:t>«</a:t>
            </a:r>
            <a:r>
              <a:rPr b="0" lang="fr-FR" sz="3600" spc="-1" strike="noStrike">
                <a:solidFill>
                  <a:srgbClr val="ffffff"/>
                </a:solidFill>
                <a:latin typeface="Arial"/>
                <a:ea typeface="MS Gothic"/>
              </a:rPr>
              <a:t>Le melon a été divisé en tranches par la nature afin d'être mangé en famille. La citrouille étant plus grosse peut-être mangée avec les voisins.</a:t>
            </a:r>
            <a:r>
              <a:rPr b="1" lang="fr-FR" sz="3600" spc="-1" strike="noStrike">
                <a:solidFill>
                  <a:srgbClr val="ffffff"/>
                </a:solidFill>
                <a:latin typeface="Arial"/>
                <a:ea typeface="MS Gothic"/>
              </a:rPr>
              <a:t>»</a:t>
            </a:r>
            <a:r>
              <a:rPr b="0" lang="fr-FR" sz="3600" spc="-1" strike="noStrike">
                <a:solidFill>
                  <a:srgbClr val="ffffff"/>
                </a:solidFill>
                <a:latin typeface="Arial"/>
                <a:ea typeface="MS Gothic"/>
              </a:rPr>
              <a:t> </a:t>
            </a:r>
            <a:endParaRPr b="0" lang="fr-FR" sz="3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0" name="Picture 2" descr=""/>
          <p:cNvPicPr/>
          <p:nvPr/>
        </p:nvPicPr>
        <p:blipFill>
          <a:blip r:embed="rId1"/>
          <a:stretch/>
        </p:blipFill>
        <p:spPr>
          <a:xfrm>
            <a:off x="0" y="0"/>
            <a:ext cx="9396000" cy="69973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1" name="Picture 2" descr="http://www.claireenfrance.fr/medias/Image/Livres/Guides/Michelin/Guides%20Patrimoine/Industriel/Buffon-FR-21500-190507-2283-Buffon_1.jpg"/>
          <p:cNvPicPr/>
          <p:nvPr/>
        </p:nvPicPr>
        <p:blipFill>
          <a:blip r:embed="rId1"/>
          <a:stretch/>
        </p:blipFill>
        <p:spPr>
          <a:xfrm>
            <a:off x="15840" y="333360"/>
            <a:ext cx="9127800" cy="60926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2" name="PlaceHolder 1"/>
          <p:cNvSpPr>
            <a:spLocks noGrp="1"/>
          </p:cNvSpPr>
          <p:nvPr>
            <p:ph type="dt" idx="754"/>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449280">
              <a:lnSpc>
                <a:spcPct val="100000"/>
              </a:lnSpc>
              <a:buNone/>
              <a:defRPr b="0" lang="fr-FR" sz="1400" spc="-1" strike="noStrike">
                <a:solidFill>
                  <a:srgbClr val="000000"/>
                </a:solidFill>
                <a:latin typeface="Times New Roman"/>
                <a:ea typeface="MS Gothic"/>
              </a:defRPr>
            </a:lvl1pPr>
          </a:lstStyle>
          <a:p>
            <a:pPr indent="0" defTabSz="449280">
              <a:lnSpc>
                <a:spcPct val="100000"/>
              </a:lnSpc>
              <a:buNone/>
            </a:pPr>
            <a:fld id="{0841F702-6DF4-4080-AF8B-FBCCE3800491}" type="datetime13">
              <a:rPr b="0" lang="fr-FR" sz="1400" spc="-1" strike="noStrike">
                <a:solidFill>
                  <a:srgbClr val="000000"/>
                </a:solidFill>
                <a:latin typeface="Times New Roman"/>
                <a:ea typeface="MS Gothic"/>
              </a:rPr>
              <a:t>05:42:34 PM</a:t>
            </a:fld>
            <a:endParaRPr b="0" lang="fr-FR" sz="1400" spc="-1" strike="noStrike">
              <a:solidFill>
                <a:srgbClr val="ffffff"/>
              </a:solidFill>
              <a:latin typeface="Times New Roman"/>
            </a:endParaRPr>
          </a:p>
        </p:txBody>
      </p:sp>
      <p:sp>
        <p:nvSpPr>
          <p:cNvPr id="1573" name="PlaceHolder 2"/>
          <p:cNvSpPr>
            <a:spLocks noGrp="1"/>
          </p:cNvSpPr>
          <p:nvPr>
            <p:ph type="sldNum" idx="755"/>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defTabSz="449280">
              <a:lnSpc>
                <a:spcPct val="100000"/>
              </a:lnSpc>
              <a:buNone/>
              <a:defRPr b="0" lang="fr-FR" sz="1400" spc="-1" strike="noStrike">
                <a:solidFill>
                  <a:srgbClr val="000000"/>
                </a:solidFill>
                <a:latin typeface="Times New Roman"/>
                <a:ea typeface="MS Gothic"/>
              </a:defRPr>
            </a:lvl1pPr>
          </a:lstStyle>
          <a:p>
            <a:pPr indent="0" algn="r" defTabSz="449280">
              <a:lnSpc>
                <a:spcPct val="100000"/>
              </a:lnSpc>
              <a:buNone/>
            </a:pPr>
            <a:fld id="{AFDC3EE6-4C8C-46F1-B9AB-B94167C635CC}"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sp>
        <p:nvSpPr>
          <p:cNvPr id="1574" name="Text Box 2"/>
          <p:cNvSpPr/>
          <p:nvPr/>
        </p:nvSpPr>
        <p:spPr>
          <a:xfrm>
            <a:off x="0" y="11160"/>
            <a:ext cx="9143640" cy="581724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700"/>
              </a:spcBef>
            </a:pPr>
            <a:r>
              <a:rPr b="0" lang="fr-FR" sz="1400" spc="-1" strike="noStrike">
                <a:solidFill>
                  <a:srgbClr val="ffffff"/>
                </a:solidFill>
                <a:latin typeface="Arial"/>
                <a:ea typeface="MS Gothic"/>
              </a:rPr>
              <a:t>Buffon. De la Nature. Première Vue. Histoire générale et particulière. Imprimerie royale. Paris. 1764.</a:t>
            </a:r>
            <a:endParaRPr b="0" lang="fr-FR" sz="1400" spc="-1" strike="noStrike">
              <a:solidFill>
                <a:srgbClr val="ffffff"/>
              </a:solidFill>
              <a:latin typeface="Arial"/>
            </a:endParaRPr>
          </a:p>
          <a:p>
            <a:pPr>
              <a:lnSpc>
                <a:spcPct val="100000"/>
              </a:lnSpc>
              <a:spcBef>
                <a:spcPts val="1001"/>
              </a:spcBef>
            </a:pPr>
            <a:r>
              <a:rPr b="0" lang="fr-FR" sz="2000" spc="-1" strike="noStrike">
                <a:solidFill>
                  <a:srgbClr val="ffffff"/>
                </a:solidFill>
                <a:latin typeface="Arial"/>
                <a:ea typeface="MS Gothic"/>
              </a:rPr>
              <a:t>Voyez ces plages désertes, ces tristes contrées où l’homme n’a jamais résidé; […]  </a:t>
            </a:r>
            <a:endParaRPr b="0" lang="fr-FR" sz="2000" spc="-1" strike="noStrike">
              <a:solidFill>
                <a:srgbClr val="ffffff"/>
              </a:solidFill>
              <a:latin typeface="Arial"/>
            </a:endParaRPr>
          </a:p>
          <a:p>
            <a:pPr>
              <a:lnSpc>
                <a:spcPct val="100000"/>
              </a:lnSpc>
              <a:spcBef>
                <a:spcPts val="1001"/>
              </a:spcBef>
            </a:pPr>
            <a:r>
              <a:rPr b="0" lang="fr-FR" sz="2000" spc="-1" strike="noStrike">
                <a:solidFill>
                  <a:srgbClr val="ffffff"/>
                </a:solidFill>
                <a:latin typeface="Arial"/>
                <a:ea typeface="MS Gothic"/>
              </a:rPr>
              <a:t>La nature qui, partout ailleurs, brille par sa jeunesse, parait ici dans la décrépitude</a:t>
            </a:r>
            <a:r>
              <a:rPr b="0" lang="fr-FR" sz="2000" spc="-1" strike="noStrike">
                <a:solidFill>
                  <a:srgbClr val="ffff66"/>
                </a:solidFill>
                <a:latin typeface="Arial"/>
                <a:ea typeface="MS Gothic"/>
              </a:rPr>
              <a:t> </a:t>
            </a:r>
            <a:r>
              <a:rPr b="0" lang="fr-FR" sz="2000" spc="-1" strike="noStrike">
                <a:solidFill>
                  <a:srgbClr val="ffffff"/>
                </a:solidFill>
                <a:latin typeface="Arial"/>
                <a:ea typeface="MS Gothic"/>
              </a:rPr>
              <a:t>[…] n’offre, […] , qu’un espace encombré, traversé de vieux arbres chargés de plantes parasites, de lichens, d’agarics, fruits impurs de la corruption: […],</a:t>
            </a:r>
            <a:endParaRPr b="0" lang="fr-FR" sz="2000" spc="-1" strike="noStrike">
              <a:solidFill>
                <a:srgbClr val="ffffff"/>
              </a:solidFill>
              <a:latin typeface="Arial"/>
            </a:endParaRPr>
          </a:p>
          <a:p>
            <a:pPr>
              <a:lnSpc>
                <a:spcPct val="100000"/>
              </a:lnSpc>
              <a:spcBef>
                <a:spcPts val="1001"/>
              </a:spcBef>
            </a:pPr>
            <a:r>
              <a:rPr b="0" lang="fr-FR" sz="2000" spc="-1" strike="noStrike">
                <a:solidFill>
                  <a:srgbClr val="ffffff"/>
                </a:solidFill>
                <a:latin typeface="Arial"/>
                <a:ea typeface="MS Gothic"/>
              </a:rPr>
              <a:t>des eaux mortes et croupissantes, […] ne nourrissent que des insectes vénéneux et servent de repaire aux animaux immondes.[…]</a:t>
            </a:r>
            <a:endParaRPr b="0" lang="fr-FR" sz="2000" spc="-1" strike="noStrike">
              <a:solidFill>
                <a:srgbClr val="ffffff"/>
              </a:solidFill>
              <a:latin typeface="Arial"/>
            </a:endParaRPr>
          </a:p>
          <a:p>
            <a:pPr>
              <a:lnSpc>
                <a:spcPct val="100000"/>
              </a:lnSpc>
              <a:spcBef>
                <a:spcPts val="1001"/>
              </a:spcBef>
            </a:pPr>
            <a:r>
              <a:rPr b="0" lang="fr-FR" sz="2000" spc="-1" strike="noStrike">
                <a:solidFill>
                  <a:srgbClr val="ffffff"/>
                </a:solidFill>
                <a:latin typeface="Arial"/>
                <a:ea typeface="MS Gothic"/>
              </a:rPr>
              <a:t>L’homme, […] dit: La Nature brute est hideuse et mourante; c’est Moi, Moi seul qui peux  la rendre agréable et vivante: desséchons ces marais, animons ces eaux mortes […] mettons le feu à cette bourre superflue, à ces vieilles forêts déjà à demi consommées; achevons de détruire avec le fer ce que le feu n’aura pu consumer.</a:t>
            </a:r>
            <a:endParaRPr b="0" lang="fr-FR" sz="2000" spc="-1" strike="noStrike">
              <a:solidFill>
                <a:srgbClr val="ffffff"/>
              </a:solidFill>
              <a:latin typeface="Arial"/>
            </a:endParaRPr>
          </a:p>
          <a:p>
            <a:pPr>
              <a:lnSpc>
                <a:spcPct val="100000"/>
              </a:lnSpc>
              <a:spcBef>
                <a:spcPts val="1001"/>
              </a:spcBef>
            </a:pPr>
            <a:r>
              <a:rPr b="0" lang="fr-FR" sz="2000" spc="-1" strike="noStrike">
                <a:solidFill>
                  <a:srgbClr val="ffffff"/>
                </a:solidFill>
                <a:latin typeface="Arial"/>
                <a:ea typeface="MS Gothic"/>
              </a:rPr>
              <a:t>Bientôt, au lieu du jonc, du nénuphar, dont le crapaud composait son venin, […] une nature nouvelle va sortir de nos mains. Quelle est belle, cette Nature cultivée ! …] »</a:t>
            </a:r>
            <a:endParaRPr b="0" lang="fr-FR" sz="2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5" name="Picture 2" descr="IMGP1088"/>
          <p:cNvPicPr/>
          <p:nvPr/>
        </p:nvPicPr>
        <p:blipFill>
          <a:blip r:embed="rId1"/>
          <a:stretch/>
        </p:blipFill>
        <p:spPr>
          <a:xfrm>
            <a:off x="0" y="115920"/>
            <a:ext cx="9143640" cy="607968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6" name="PlaceHolder 1"/>
          <p:cNvSpPr>
            <a:spLocks noGrp="1"/>
          </p:cNvSpPr>
          <p:nvPr>
            <p:ph type="dt" idx="756"/>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fld id="{CC0B9796-03AC-4551-895A-FF88B9AF1A77}" type="datetime13">
              <a:rPr b="0" lang="fr-FR" sz="1400" spc="-1" strike="noStrike">
                <a:solidFill>
                  <a:srgbClr val="000000"/>
                </a:solidFill>
                <a:latin typeface="Arial"/>
              </a:rPr>
              <a:t>05:42:34 PM</a:t>
            </a:fld>
            <a:endParaRPr b="0" lang="fr-FR" sz="1400" spc="-1" strike="noStrike">
              <a:solidFill>
                <a:srgbClr val="ffffff"/>
              </a:solidFill>
              <a:latin typeface="Times New Roman"/>
            </a:endParaRPr>
          </a:p>
        </p:txBody>
      </p:sp>
      <p:sp>
        <p:nvSpPr>
          <p:cNvPr id="1577" name="PlaceHolder 2"/>
          <p:cNvSpPr>
            <a:spLocks noGrp="1"/>
          </p:cNvSpPr>
          <p:nvPr>
            <p:ph type="sldNum" idx="757"/>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F8764E97-481E-40FD-B9C5-134C169CD70A}" type="slidenum">
              <a:rPr b="0" lang="fr-FR" sz="1400" spc="-1" strike="noStrike">
                <a:solidFill>
                  <a:srgbClr val="000000"/>
                </a:solidFill>
                <a:latin typeface="Arial"/>
              </a:rPr>
              <a:t>&lt;numéro&gt;</a:t>
            </a:fld>
            <a:endParaRPr b="0" lang="fr-FR" sz="1400" spc="-1" strike="noStrike">
              <a:solidFill>
                <a:srgbClr val="ffffff"/>
              </a:solidFill>
              <a:latin typeface="Times New Roman"/>
            </a:endParaRPr>
          </a:p>
        </p:txBody>
      </p:sp>
      <p:pic>
        <p:nvPicPr>
          <p:cNvPr id="1578" name="Picture 2" descr=""/>
          <p:cNvPicPr/>
          <p:nvPr/>
        </p:nvPicPr>
        <p:blipFill>
          <a:blip r:embed="rId1"/>
          <a:stretch/>
        </p:blipFill>
        <p:spPr>
          <a:xfrm>
            <a:off x="0" y="101520"/>
            <a:ext cx="9143640" cy="675612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79" name="PlaceHolder 1"/>
          <p:cNvSpPr>
            <a:spLocks noGrp="1"/>
          </p:cNvSpPr>
          <p:nvPr>
            <p:ph type="dt" idx="758"/>
          </p:nvPr>
        </p:nvSpPr>
        <p:spPr>
          <a:xfrm>
            <a:off x="457200" y="6245280"/>
            <a:ext cx="2133360" cy="475920"/>
          </a:xfrm>
          <a:prstGeom prst="rect">
            <a:avLst/>
          </a:prstGeom>
          <a:noFill/>
          <a:ln w="0">
            <a:noFill/>
          </a:ln>
        </p:spPr>
        <p:txBody>
          <a:bodyPr numCol="1" spcCol="0" lIns="91440" rIns="91440" tIns="45720" bIns="45720" anchor="t">
            <a:noAutofit/>
          </a:bodyPr>
          <a:lstStyle>
            <a:lvl1pPr indent="0">
              <a:lnSpc>
                <a:spcPct val="100000"/>
              </a:lnSpc>
              <a:buNone/>
              <a:defRPr b="0" lang="fr-FR" sz="1400" spc="-1" strike="noStrike">
                <a:solidFill>
                  <a:srgbClr val="000000"/>
                </a:solidFill>
                <a:latin typeface="Arial"/>
              </a:defRPr>
            </a:lvl1pPr>
          </a:lstStyle>
          <a:p>
            <a:pPr indent="0">
              <a:lnSpc>
                <a:spcPct val="100000"/>
              </a:lnSpc>
              <a:buNone/>
            </a:pPr>
            <a:fld id="{0403F751-1232-4BFD-96FF-1ED85FD7ED45}" type="datetime13">
              <a:rPr b="0" lang="fr-FR" sz="1400" spc="-1" strike="noStrike">
                <a:solidFill>
                  <a:srgbClr val="000000"/>
                </a:solidFill>
                <a:latin typeface="Arial"/>
              </a:rPr>
              <a:t>05:42:34 PM</a:t>
            </a:fld>
            <a:endParaRPr b="0" lang="fr-FR" sz="1400" spc="-1" strike="noStrike">
              <a:solidFill>
                <a:srgbClr val="000000"/>
              </a:solidFill>
              <a:latin typeface="Times New Roman"/>
            </a:endParaRPr>
          </a:p>
        </p:txBody>
      </p:sp>
      <p:sp>
        <p:nvSpPr>
          <p:cNvPr id="1580" name="PlaceHolder 2"/>
          <p:cNvSpPr>
            <a:spLocks noGrp="1"/>
          </p:cNvSpPr>
          <p:nvPr>
            <p:ph type="sldNum" idx="759"/>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a:lnSpc>
                <a:spcPct val="100000"/>
              </a:lnSpc>
              <a:buNone/>
              <a:defRPr b="0" lang="fr-FR" sz="1400" spc="-1" strike="noStrike">
                <a:solidFill>
                  <a:srgbClr val="000000"/>
                </a:solidFill>
                <a:latin typeface="Arial"/>
              </a:defRPr>
            </a:lvl1pPr>
          </a:lstStyle>
          <a:p>
            <a:pPr indent="0" algn="r">
              <a:lnSpc>
                <a:spcPct val="100000"/>
              </a:lnSpc>
              <a:buNone/>
            </a:pPr>
            <a:fld id="{967B99A5-5364-468E-A5FB-4869ED22C221}" type="slidenum">
              <a:rPr b="0" lang="fr-FR" sz="1400" spc="-1" strike="noStrike">
                <a:solidFill>
                  <a:srgbClr val="000000"/>
                </a:solidFill>
                <a:latin typeface="Arial"/>
              </a:rPr>
              <a:t>&lt;numéro&gt;</a:t>
            </a:fld>
            <a:endParaRPr b="0" lang="fr-FR" sz="1400" spc="-1" strike="noStrike">
              <a:solidFill>
                <a:srgbClr val="000000"/>
              </a:solidFill>
              <a:latin typeface="Times New Roman"/>
            </a:endParaRPr>
          </a:p>
        </p:txBody>
      </p:sp>
      <p:pic>
        <p:nvPicPr>
          <p:cNvPr id="1581" name="Picture 2" descr="Darwin"/>
          <p:cNvPicPr/>
          <p:nvPr/>
        </p:nvPicPr>
        <p:blipFill>
          <a:blip r:embed="rId1"/>
          <a:stretch/>
        </p:blipFill>
        <p:spPr>
          <a:xfrm>
            <a:off x="0" y="0"/>
            <a:ext cx="6235200" cy="6857640"/>
          </a:xfrm>
          <a:prstGeom prst="rect">
            <a:avLst/>
          </a:prstGeom>
          <a:ln w="0">
            <a:noFill/>
          </a:ln>
        </p:spPr>
      </p:pic>
      <p:sp>
        <p:nvSpPr>
          <p:cNvPr id="1582" name="Text Box 3"/>
          <p:cNvSpPr/>
          <p:nvPr/>
        </p:nvSpPr>
        <p:spPr>
          <a:xfrm>
            <a:off x="6372360" y="404640"/>
            <a:ext cx="2088720" cy="69912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2001"/>
              </a:spcBef>
            </a:pPr>
            <a:r>
              <a:rPr b="0" lang="fr-FR" sz="4000" spc="-1" strike="noStrike">
                <a:solidFill>
                  <a:srgbClr val="00cc00"/>
                </a:solidFill>
                <a:latin typeface="Times New Roman"/>
              </a:rPr>
              <a:t>Darwin</a:t>
            </a:r>
            <a:endParaRPr b="0" lang="fr-FR" sz="4000" spc="-1" strike="noStrike">
              <a:solidFill>
                <a:srgbClr val="000000"/>
              </a:solidFill>
              <a:latin typeface="Arial"/>
            </a:endParaRPr>
          </a:p>
        </p:txBody>
      </p:sp>
      <p:sp>
        <p:nvSpPr>
          <p:cNvPr id="1583" name="Rectangle 4"/>
          <p:cNvSpPr/>
          <p:nvPr/>
        </p:nvSpPr>
        <p:spPr>
          <a:xfrm>
            <a:off x="6300720" y="1125360"/>
            <a:ext cx="2842920" cy="11426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en-GB" sz="2400" spc="-1" strike="noStrike">
                <a:solidFill>
                  <a:srgbClr val="000000"/>
                </a:solidFill>
                <a:latin typeface="Arial"/>
              </a:rPr>
              <a:t>La sélection naturelle</a:t>
            </a:r>
            <a:endParaRPr b="0" lang="fr-FR" sz="2400" spc="-1" strike="noStrike">
              <a:solidFill>
                <a:srgbClr val="000000"/>
              </a:solidFill>
              <a:latin typeface="Arial"/>
            </a:endParaRPr>
          </a:p>
        </p:txBody>
      </p:sp>
      <p:sp>
        <p:nvSpPr>
          <p:cNvPr id="1584" name="Rectangle 5"/>
          <p:cNvSpPr/>
          <p:nvPr/>
        </p:nvSpPr>
        <p:spPr>
          <a:xfrm>
            <a:off x="6227640" y="2276640"/>
            <a:ext cx="2916000" cy="411444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79"/>
              </a:spcBef>
              <a:buClr>
                <a:srgbClr val="000000"/>
              </a:buClr>
              <a:buFont typeface="Symbol" charset="2"/>
              <a:buChar char=""/>
            </a:pPr>
            <a:r>
              <a:rPr b="0" lang="en-GB" sz="2400" spc="-1" strike="noStrike">
                <a:solidFill>
                  <a:srgbClr val="000000"/>
                </a:solidFill>
                <a:latin typeface="Arial"/>
              </a:rPr>
              <a:t>Reproduction</a:t>
            </a:r>
            <a:endParaRPr b="0" lang="fr-FR" sz="2400" spc="-1" strike="noStrike">
              <a:solidFill>
                <a:srgbClr val="000000"/>
              </a:solidFill>
              <a:latin typeface="Arial"/>
            </a:endParaRPr>
          </a:p>
          <a:p>
            <a:pPr>
              <a:lnSpc>
                <a:spcPct val="100000"/>
              </a:lnSpc>
              <a:spcBef>
                <a:spcPts val="479"/>
              </a:spcBef>
            </a:pPr>
            <a:endParaRPr b="0" lang="fr-FR" sz="2400" spc="-1" strike="noStrike">
              <a:solidFill>
                <a:srgbClr val="000000"/>
              </a:solidFill>
              <a:latin typeface="Arial"/>
            </a:endParaRPr>
          </a:p>
          <a:p>
            <a:pPr marL="343080" indent="-343080">
              <a:lnSpc>
                <a:spcPct val="100000"/>
              </a:lnSpc>
              <a:spcBef>
                <a:spcPts val="479"/>
              </a:spcBef>
              <a:buClr>
                <a:srgbClr val="000000"/>
              </a:buClr>
              <a:buFont typeface="Symbol" charset="2"/>
              <a:buChar char=""/>
            </a:pPr>
            <a:r>
              <a:rPr b="0" lang="en-GB" sz="2400" spc="-1" strike="noStrike">
                <a:solidFill>
                  <a:srgbClr val="000000"/>
                </a:solidFill>
                <a:latin typeface="Arial"/>
              </a:rPr>
              <a:t>Variation</a:t>
            </a:r>
            <a:endParaRPr b="0" lang="fr-FR" sz="2400" spc="-1" strike="noStrike">
              <a:solidFill>
                <a:srgbClr val="000000"/>
              </a:solidFill>
              <a:latin typeface="Arial"/>
            </a:endParaRPr>
          </a:p>
          <a:p>
            <a:pPr>
              <a:lnSpc>
                <a:spcPct val="100000"/>
              </a:lnSpc>
              <a:spcBef>
                <a:spcPts val="479"/>
              </a:spcBef>
            </a:pPr>
            <a:endParaRPr b="0" lang="fr-FR" sz="2400" spc="-1" strike="noStrike">
              <a:solidFill>
                <a:srgbClr val="000000"/>
              </a:solidFill>
              <a:latin typeface="Arial"/>
            </a:endParaRPr>
          </a:p>
          <a:p>
            <a:pPr marL="343080" indent="-343080">
              <a:lnSpc>
                <a:spcPct val="100000"/>
              </a:lnSpc>
              <a:spcBef>
                <a:spcPts val="479"/>
              </a:spcBef>
              <a:buClr>
                <a:srgbClr val="000000"/>
              </a:buClr>
              <a:buFont typeface="Symbol" charset="2"/>
              <a:buChar char=""/>
            </a:pPr>
            <a:r>
              <a:rPr b="0" lang="en-GB" sz="2400" spc="-1" strike="noStrike">
                <a:solidFill>
                  <a:srgbClr val="000000"/>
                </a:solidFill>
                <a:latin typeface="Arial"/>
              </a:rPr>
              <a:t>Tri</a:t>
            </a:r>
            <a:endParaRPr b="0" lang="fr-FR" sz="2400" spc="-1" strike="noStrike">
              <a:solidFill>
                <a:srgbClr val="000000"/>
              </a:solidFill>
              <a:latin typeface="Arial"/>
            </a:endParaRPr>
          </a:p>
          <a:p>
            <a:pPr>
              <a:lnSpc>
                <a:spcPct val="100000"/>
              </a:lnSpc>
              <a:spcBef>
                <a:spcPts val="479"/>
              </a:spcBef>
            </a:pPr>
            <a:endParaRPr b="0" lang="fr-FR" sz="2400" spc="-1" strike="noStrike">
              <a:solidFill>
                <a:srgbClr val="000000"/>
              </a:solidFill>
              <a:latin typeface="Arial"/>
            </a:endParaRPr>
          </a:p>
          <a:p>
            <a:pPr marL="343080" indent="-343080">
              <a:lnSpc>
                <a:spcPct val="100000"/>
              </a:lnSpc>
              <a:spcBef>
                <a:spcPts val="479"/>
              </a:spcBef>
              <a:tabLst>
                <a:tab algn="l" pos="0"/>
              </a:tabLst>
            </a:pPr>
            <a:r>
              <a:rPr b="0" lang="en-GB" sz="2400" spc="-1" strike="noStrike">
                <a:solidFill>
                  <a:srgbClr val="000000"/>
                </a:solidFill>
                <a:latin typeface="Arial"/>
              </a:rPr>
              <a:t>Processus répété </a:t>
            </a:r>
            <a:endParaRPr b="0" lang="fr-FR" sz="2400" spc="-1" strike="noStrike">
              <a:solidFill>
                <a:srgbClr val="000000"/>
              </a:solidFill>
              <a:latin typeface="Arial"/>
            </a:endParaRPr>
          </a:p>
          <a:p>
            <a:pPr marL="343080" indent="-343080">
              <a:lnSpc>
                <a:spcPct val="100000"/>
              </a:lnSpc>
              <a:spcBef>
                <a:spcPts val="479"/>
              </a:spcBef>
              <a:tabLst>
                <a:tab algn="l" pos="0"/>
              </a:tabLst>
            </a:pPr>
            <a:r>
              <a:rPr b="0" lang="en-GB" sz="2400" spc="-1" strike="noStrike">
                <a:solidFill>
                  <a:srgbClr val="000000"/>
                </a:solidFill>
                <a:latin typeface="Arial"/>
              </a:rPr>
              <a:t>de nombreuses fois !!!</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5" name="Picture 2" descr="diagram"/>
          <p:cNvPicPr/>
          <p:nvPr/>
        </p:nvPicPr>
        <p:blipFill>
          <a:blip r:embed="rId1"/>
          <a:stretch/>
        </p:blipFill>
        <p:spPr>
          <a:xfrm>
            <a:off x="0" y="260280"/>
            <a:ext cx="9143640" cy="62560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54" name="Image 2" descr=""/>
          <p:cNvPicPr/>
          <p:nvPr/>
        </p:nvPicPr>
        <p:blipFill>
          <a:blip r:embed="rId1"/>
          <a:stretch/>
        </p:blipFill>
        <p:spPr>
          <a:xfrm>
            <a:off x="0" y="63360"/>
            <a:ext cx="9072360" cy="667836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86" name="PlaceHolder 1"/>
          <p:cNvSpPr>
            <a:spLocks noGrp="1"/>
          </p:cNvSpPr>
          <p:nvPr>
            <p:ph type="dt" idx="760"/>
          </p:nvPr>
        </p:nvSpPr>
        <p:spPr>
          <a:xfrm>
            <a:off x="457200" y="6245280"/>
            <a:ext cx="2133360" cy="475920"/>
          </a:xfrm>
          <a:prstGeom prst="rect">
            <a:avLst/>
          </a:prstGeom>
          <a:noFill/>
          <a:ln w="0">
            <a:noFill/>
          </a:ln>
        </p:spPr>
        <p:txBody>
          <a:bodyPr numCol="1" spcCol="0" lIns="91440" rIns="91440" tIns="45720" bIns="45720" anchor="t">
            <a:noAutofit/>
          </a:bodyPr>
          <a:lstStyle>
            <a:lvl1pPr indent="0" defTabSz="914400">
              <a:lnSpc>
                <a:spcPct val="100000"/>
              </a:lnSpc>
              <a:buNone/>
              <a:tabLst>
                <a:tab algn="l" pos="0"/>
              </a:tabLst>
              <a:defRPr b="0" lang="fr-FR" sz="1400" spc="-1" strike="noStrike">
                <a:solidFill>
                  <a:srgbClr val="000000"/>
                </a:solidFill>
                <a:latin typeface="Arial"/>
              </a:defRPr>
            </a:lvl1pPr>
          </a:lstStyle>
          <a:p>
            <a:pPr indent="0" defTabSz="914400">
              <a:lnSpc>
                <a:spcPct val="100000"/>
              </a:lnSpc>
              <a:buNone/>
              <a:tabLst>
                <a:tab algn="l" pos="0"/>
              </a:tabLst>
            </a:pPr>
            <a:fld id="{C657A757-BB25-4608-B465-298D9418DEBA}" type="datetime13">
              <a:rPr b="0" lang="fr-FR" sz="1400" spc="-1" strike="noStrike">
                <a:solidFill>
                  <a:srgbClr val="000000"/>
                </a:solidFill>
                <a:latin typeface="Arial"/>
              </a:rPr>
              <a:t>05:42:34 PM</a:t>
            </a:fld>
            <a:endParaRPr b="0" lang="fr-FR" sz="1400" spc="-1" strike="noStrike">
              <a:solidFill>
                <a:srgbClr val="000000"/>
              </a:solidFill>
              <a:latin typeface="Times New Roman"/>
            </a:endParaRPr>
          </a:p>
        </p:txBody>
      </p:sp>
      <p:sp>
        <p:nvSpPr>
          <p:cNvPr id="1587" name="PlaceHolder 2"/>
          <p:cNvSpPr>
            <a:spLocks noGrp="1"/>
          </p:cNvSpPr>
          <p:nvPr>
            <p:ph type="sldNum" idx="761"/>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fr-FR" sz="1400" spc="-1" strike="noStrike">
                <a:solidFill>
                  <a:srgbClr val="000000"/>
                </a:solidFill>
                <a:latin typeface="Arial"/>
              </a:defRPr>
            </a:lvl1pPr>
          </a:lstStyle>
          <a:p>
            <a:pPr indent="0" algn="r" defTabSz="914400">
              <a:lnSpc>
                <a:spcPct val="100000"/>
              </a:lnSpc>
              <a:buNone/>
              <a:tabLst>
                <a:tab algn="l" pos="0"/>
              </a:tabLst>
            </a:pPr>
            <a:fld id="{DA200B30-C41E-472A-8D50-C19706E3F0C0}" type="slidenum">
              <a:rPr b="0" lang="fr-FR" sz="1400" spc="-1" strike="noStrike">
                <a:solidFill>
                  <a:srgbClr val="000000"/>
                </a:solidFill>
                <a:latin typeface="Arial"/>
              </a:rPr>
              <a:t>&lt;numéro&gt;</a:t>
            </a:fld>
            <a:endParaRPr b="0" lang="fr-FR" sz="1400" spc="-1" strike="noStrike">
              <a:solidFill>
                <a:srgbClr val="000000"/>
              </a:solidFill>
              <a:latin typeface="Times New Roman"/>
            </a:endParaRPr>
          </a:p>
        </p:txBody>
      </p:sp>
      <p:pic>
        <p:nvPicPr>
          <p:cNvPr id="1588" name="Image 4" descr="Une image contenant texte, Police, logo, Graphique&#10;&#10;Le contenu généré par l’IA peut être incorrect."/>
          <p:cNvPicPr/>
          <p:nvPr/>
        </p:nvPicPr>
        <p:blipFill>
          <a:blip r:embed="rId1"/>
          <a:stretch/>
        </p:blipFill>
        <p:spPr>
          <a:xfrm>
            <a:off x="2000160" y="0"/>
            <a:ext cx="5143320" cy="685764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89" name="PlaceHolder 1"/>
          <p:cNvSpPr>
            <a:spLocks noGrp="1"/>
          </p:cNvSpPr>
          <p:nvPr>
            <p:ph type="dt" idx="762"/>
          </p:nvPr>
        </p:nvSpPr>
        <p:spPr>
          <a:xfrm>
            <a:off x="457200" y="6245280"/>
            <a:ext cx="2133360" cy="475920"/>
          </a:xfrm>
          <a:prstGeom prst="rect">
            <a:avLst/>
          </a:prstGeom>
          <a:noFill/>
          <a:ln w="0">
            <a:noFill/>
          </a:ln>
        </p:spPr>
        <p:txBody>
          <a:bodyPr numCol="1" spcCol="0" lIns="91440" rIns="91440" tIns="45720" bIns="45720" anchor="t">
            <a:noAutofit/>
          </a:bodyPr>
          <a:lstStyle>
            <a:lvl1pPr indent="0" defTabSz="914400">
              <a:lnSpc>
                <a:spcPct val="100000"/>
              </a:lnSpc>
              <a:buNone/>
              <a:tabLst>
                <a:tab algn="l" pos="0"/>
              </a:tabLst>
              <a:defRPr b="0" lang="fr-FR" sz="1400" spc="-1" strike="noStrike">
                <a:solidFill>
                  <a:srgbClr val="000000"/>
                </a:solidFill>
                <a:latin typeface="Arial"/>
              </a:defRPr>
            </a:lvl1pPr>
          </a:lstStyle>
          <a:p>
            <a:pPr indent="0" defTabSz="914400">
              <a:lnSpc>
                <a:spcPct val="100000"/>
              </a:lnSpc>
              <a:buNone/>
              <a:tabLst>
                <a:tab algn="l" pos="0"/>
              </a:tabLst>
            </a:pPr>
            <a:fld id="{236A327C-BA5C-4AD5-AC2F-08004CE973D9}" type="datetime13">
              <a:rPr b="0" lang="fr-FR" sz="1400" spc="-1" strike="noStrike">
                <a:solidFill>
                  <a:srgbClr val="000000"/>
                </a:solidFill>
                <a:latin typeface="Arial"/>
              </a:rPr>
              <a:t>05:42:34 PM</a:t>
            </a:fld>
            <a:endParaRPr b="0" lang="fr-FR" sz="1400" spc="-1" strike="noStrike">
              <a:solidFill>
                <a:srgbClr val="000000"/>
              </a:solidFill>
              <a:latin typeface="Times New Roman"/>
            </a:endParaRPr>
          </a:p>
        </p:txBody>
      </p:sp>
      <p:sp>
        <p:nvSpPr>
          <p:cNvPr id="1590" name="PlaceHolder 2"/>
          <p:cNvSpPr>
            <a:spLocks noGrp="1"/>
          </p:cNvSpPr>
          <p:nvPr>
            <p:ph type="sldNum" idx="763"/>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fr-FR" sz="1400" spc="-1" strike="noStrike">
                <a:solidFill>
                  <a:srgbClr val="000000"/>
                </a:solidFill>
                <a:latin typeface="Arial"/>
              </a:defRPr>
            </a:lvl1pPr>
          </a:lstStyle>
          <a:p>
            <a:pPr indent="0" algn="r" defTabSz="914400">
              <a:lnSpc>
                <a:spcPct val="100000"/>
              </a:lnSpc>
              <a:buNone/>
              <a:tabLst>
                <a:tab algn="l" pos="0"/>
              </a:tabLst>
            </a:pPr>
            <a:fld id="{9E8BB135-A1FE-4D6A-AE6F-DB1A0563D28E}" type="slidenum">
              <a:rPr b="0" lang="fr-FR" sz="1400" spc="-1" strike="noStrike">
                <a:solidFill>
                  <a:srgbClr val="000000"/>
                </a:solidFill>
                <a:latin typeface="Arial"/>
              </a:rPr>
              <a:t>&lt;numéro&gt;</a:t>
            </a:fld>
            <a:endParaRPr b="0" lang="fr-FR" sz="1400" spc="-1" strike="noStrike">
              <a:solidFill>
                <a:srgbClr val="000000"/>
              </a:solidFill>
              <a:latin typeface="Times New Roman"/>
            </a:endParaRPr>
          </a:p>
        </p:txBody>
      </p:sp>
      <p:pic>
        <p:nvPicPr>
          <p:cNvPr id="1591" name="Picture 2" descr="diagram"/>
          <p:cNvPicPr/>
          <p:nvPr/>
        </p:nvPicPr>
        <p:blipFill>
          <a:blip r:embed="rId1"/>
          <a:stretch/>
        </p:blipFill>
        <p:spPr>
          <a:xfrm>
            <a:off x="0" y="0"/>
            <a:ext cx="9143640" cy="625608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92" name="PlaceHolder 1"/>
          <p:cNvSpPr>
            <a:spLocks noGrp="1"/>
          </p:cNvSpPr>
          <p:nvPr>
            <p:ph type="dt" idx="764"/>
          </p:nvPr>
        </p:nvSpPr>
        <p:spPr>
          <a:xfrm>
            <a:off x="457200" y="6245280"/>
            <a:ext cx="2133360" cy="475920"/>
          </a:xfrm>
          <a:prstGeom prst="rect">
            <a:avLst/>
          </a:prstGeom>
          <a:noFill/>
          <a:ln w="0">
            <a:noFill/>
          </a:ln>
        </p:spPr>
        <p:txBody>
          <a:bodyPr numCol="1" spcCol="0" lIns="91440" rIns="91440" tIns="45720" bIns="45720" anchor="t">
            <a:noAutofit/>
          </a:bodyPr>
          <a:lstStyle>
            <a:lvl1pPr indent="0" defTabSz="914400">
              <a:lnSpc>
                <a:spcPct val="100000"/>
              </a:lnSpc>
              <a:buNone/>
              <a:tabLst>
                <a:tab algn="l" pos="0"/>
              </a:tabLst>
              <a:defRPr b="0" lang="fr-FR" sz="1400" spc="-1" strike="noStrike">
                <a:solidFill>
                  <a:srgbClr val="000000"/>
                </a:solidFill>
                <a:latin typeface="Arial"/>
              </a:defRPr>
            </a:lvl1pPr>
          </a:lstStyle>
          <a:p>
            <a:pPr indent="0" defTabSz="914400">
              <a:lnSpc>
                <a:spcPct val="100000"/>
              </a:lnSpc>
              <a:buNone/>
              <a:tabLst>
                <a:tab algn="l" pos="0"/>
              </a:tabLst>
            </a:pPr>
            <a:fld id="{D6EA5E8D-8933-4B29-A7AC-C8F291674184}" type="datetime13">
              <a:rPr b="0" lang="fr-FR" sz="1400" spc="-1" strike="noStrike">
                <a:solidFill>
                  <a:srgbClr val="000000"/>
                </a:solidFill>
                <a:latin typeface="Arial"/>
              </a:rPr>
              <a:t>05:42:34 PM</a:t>
            </a:fld>
            <a:endParaRPr b="0" lang="fr-FR" sz="1400" spc="-1" strike="noStrike">
              <a:solidFill>
                <a:srgbClr val="000000"/>
              </a:solidFill>
              <a:latin typeface="Times New Roman"/>
            </a:endParaRPr>
          </a:p>
        </p:txBody>
      </p:sp>
      <p:sp>
        <p:nvSpPr>
          <p:cNvPr id="1593" name="PlaceHolder 2"/>
          <p:cNvSpPr>
            <a:spLocks noGrp="1"/>
          </p:cNvSpPr>
          <p:nvPr>
            <p:ph type="sldNum" idx="765"/>
          </p:nvPr>
        </p:nvSpPr>
        <p:spPr>
          <a:xfrm>
            <a:off x="6553080" y="6245280"/>
            <a:ext cx="2133360" cy="475920"/>
          </a:xfrm>
          <a:prstGeom prst="rect">
            <a:avLst/>
          </a:prstGeom>
          <a:noFill/>
          <a:ln w="0">
            <a:noFill/>
          </a:ln>
        </p:spPr>
        <p:txBody>
          <a:bodyPr numCol="1" spcCol="0" lIns="91440" rIns="91440" tIns="45720" bIns="45720" anchor="t">
            <a:noAutofit/>
          </a:bodyPr>
          <a:lstStyle>
            <a:lvl1pPr indent="0" algn="r" defTabSz="914400">
              <a:lnSpc>
                <a:spcPct val="100000"/>
              </a:lnSpc>
              <a:buNone/>
              <a:tabLst>
                <a:tab algn="l" pos="0"/>
              </a:tabLst>
              <a:defRPr b="0" lang="fr-FR" sz="1400" spc="-1" strike="noStrike">
                <a:solidFill>
                  <a:srgbClr val="000000"/>
                </a:solidFill>
                <a:latin typeface="Arial"/>
              </a:defRPr>
            </a:lvl1pPr>
          </a:lstStyle>
          <a:p>
            <a:pPr indent="0" algn="r" defTabSz="914400">
              <a:lnSpc>
                <a:spcPct val="100000"/>
              </a:lnSpc>
              <a:buNone/>
              <a:tabLst>
                <a:tab algn="l" pos="0"/>
              </a:tabLst>
            </a:pPr>
            <a:fld id="{0A70C798-4FED-4109-888D-FA914D0DFC47}" type="slidenum">
              <a:rPr b="0" lang="fr-FR" sz="1400" spc="-1" strike="noStrike">
                <a:solidFill>
                  <a:srgbClr val="000000"/>
                </a:solidFill>
                <a:latin typeface="Arial"/>
              </a:rPr>
              <a:t>&lt;numéro&gt;</a:t>
            </a:fld>
            <a:endParaRPr b="0" lang="fr-FR" sz="1400" spc="-1" strike="noStrike">
              <a:solidFill>
                <a:srgbClr val="000000"/>
              </a:solidFill>
              <a:latin typeface="Times New Roman"/>
            </a:endParaRPr>
          </a:p>
        </p:txBody>
      </p:sp>
      <p:sp>
        <p:nvSpPr>
          <p:cNvPr id="1594" name="PlaceHolder 3"/>
          <p:cNvSpPr>
            <a:spLocks noGrp="1"/>
          </p:cNvSpPr>
          <p:nvPr>
            <p:ph/>
          </p:nvPr>
        </p:nvSpPr>
        <p:spPr>
          <a:xfrm>
            <a:off x="457200" y="332640"/>
            <a:ext cx="8229240" cy="4525560"/>
          </a:xfrm>
          <a:prstGeom prst="rect">
            <a:avLst/>
          </a:prstGeom>
          <a:noFill/>
          <a:ln w="0">
            <a:noFill/>
          </a:ln>
        </p:spPr>
        <p:txBody>
          <a:bodyPr numCol="1" spcCol="0" lIns="91440" rIns="91440" tIns="45720" bIns="45720" anchor="t">
            <a:noAutofit/>
          </a:bodyPr>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La biodiversité est par essence dynamique</a:t>
            </a:r>
            <a:endParaRPr b="0" lang="en-US" sz="3200" spc="-1" strike="noStrike">
              <a:solidFill>
                <a:schemeClr val="dk1"/>
              </a:solidFill>
              <a:latin typeface="Arial"/>
            </a:endParaRPr>
          </a:p>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Le moteur de cette dynamique, c’est l’évolution</a:t>
            </a:r>
            <a:endParaRPr b="0" lang="en-US" sz="3200" spc="-1" strike="noStrike">
              <a:solidFill>
                <a:schemeClr val="dk1"/>
              </a:solidFill>
              <a:latin typeface="Arial"/>
            </a:endParaRPr>
          </a:p>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Le carburant, c’est la diversité génétique</a:t>
            </a:r>
            <a:endParaRPr b="0" lang="en-US" sz="3200" spc="-1" strike="noStrike">
              <a:solidFill>
                <a:schemeClr val="dk1"/>
              </a:solidFill>
              <a:latin typeface="Arial"/>
            </a:endParaRPr>
          </a:p>
          <a:p>
            <a:pPr marL="343080" indent="-343080">
              <a:lnSpc>
                <a:spcPct val="100000"/>
              </a:lnSpc>
              <a:spcBef>
                <a:spcPts val="641"/>
              </a:spcBef>
              <a:buClr>
                <a:srgbClr val="000000"/>
              </a:buClr>
              <a:buFont typeface="Symbol" charset="2"/>
              <a:buChar char=""/>
            </a:pPr>
            <a:r>
              <a:rPr b="0" lang="fr-FR" sz="3200" spc="-1" strike="noStrike">
                <a:solidFill>
                  <a:schemeClr val="dk1"/>
                </a:solidFill>
                <a:latin typeface="Arial"/>
              </a:rPr>
              <a:t>Le réservoir du carburant, c’est la taille des populations !!!</a:t>
            </a:r>
            <a:endParaRPr b="0" lang="en-US" sz="3200" spc="-1" strike="noStrike">
              <a:solidFill>
                <a:schemeClr val="dk1"/>
              </a:solidFill>
              <a:latin typeface="Arial"/>
            </a:endParaRPr>
          </a:p>
        </p:txBody>
      </p:sp>
      <p:pic>
        <p:nvPicPr>
          <p:cNvPr id="1595" name="Image 3" descr="Une image contenant texte, Police, logo, Graphique&#10;&#10;Le contenu généré par l’IA peut être incorrect."/>
          <p:cNvPicPr/>
          <p:nvPr/>
        </p:nvPicPr>
        <p:blipFill>
          <a:blip r:embed="rId1"/>
          <a:stretch/>
        </p:blipFill>
        <p:spPr>
          <a:xfrm>
            <a:off x="6553080" y="3292560"/>
            <a:ext cx="2571480" cy="34286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96" name="Image 2" descr=""/>
          <p:cNvPicPr/>
          <p:nvPr/>
        </p:nvPicPr>
        <p:blipFill>
          <a:blip r:embed="rId1"/>
          <a:stretch/>
        </p:blipFill>
        <p:spPr>
          <a:xfrm>
            <a:off x="79200" y="871560"/>
            <a:ext cx="8983440" cy="5114520"/>
          </a:xfrm>
          <a:prstGeom prst="rect">
            <a:avLst/>
          </a:prstGeom>
          <a:ln w="0">
            <a:noFill/>
          </a:ln>
        </p:spPr>
      </p:pic>
      <p:sp>
        <p:nvSpPr>
          <p:cNvPr id="1597" name="ZoneTexte 2"/>
          <p:cNvSpPr/>
          <p:nvPr/>
        </p:nvSpPr>
        <p:spPr>
          <a:xfrm>
            <a:off x="0" y="0"/>
            <a:ext cx="2015640" cy="699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4000" spc="-1" strike="noStrike">
                <a:solidFill>
                  <a:srgbClr val="00cc00"/>
                </a:solidFill>
                <a:latin typeface="Arial"/>
              </a:rPr>
              <a:t>2017</a:t>
            </a:r>
            <a:endParaRPr b="0" lang="fr-F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98" name="AutoShape 4"/>
          <p:cNvSpPr/>
          <p:nvPr/>
        </p:nvSpPr>
        <p:spPr>
          <a:xfrm>
            <a:off x="219240" y="-304920"/>
            <a:ext cx="304560" cy="3045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tabLst>
                <a:tab algn="l" pos="0"/>
              </a:tabLst>
            </a:pPr>
            <a:endParaRPr b="0" lang="fr-FR" sz="4000" spc="-1" strike="noStrike">
              <a:solidFill>
                <a:srgbClr val="00cc00"/>
              </a:solidFill>
              <a:latin typeface="Times New Roman"/>
            </a:endParaRPr>
          </a:p>
        </p:txBody>
      </p:sp>
      <p:pic>
        <p:nvPicPr>
          <p:cNvPr id="1599" name="Image 2" descr=""/>
          <p:cNvPicPr/>
          <p:nvPr/>
        </p:nvPicPr>
        <p:blipFill>
          <a:blip r:embed="rId1"/>
          <a:stretch/>
        </p:blipFill>
        <p:spPr>
          <a:xfrm>
            <a:off x="4680" y="260280"/>
            <a:ext cx="9134280" cy="6337080"/>
          </a:xfrm>
          <a:prstGeom prst="rect">
            <a:avLst/>
          </a:prstGeom>
          <a:ln w="0">
            <a:noFill/>
          </a:ln>
        </p:spPr>
      </p:pic>
      <p:pic>
        <p:nvPicPr>
          <p:cNvPr id="1600" name="Image 2" descr=""/>
          <p:cNvPicPr/>
          <p:nvPr/>
        </p:nvPicPr>
        <p:blipFill>
          <a:blip r:embed="rId2"/>
          <a:stretch/>
        </p:blipFill>
        <p:spPr>
          <a:xfrm>
            <a:off x="4788000" y="2492280"/>
            <a:ext cx="3476160" cy="70452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601" name="Rectangle 1"/>
          <p:cNvSpPr/>
          <p:nvPr/>
        </p:nvSpPr>
        <p:spPr>
          <a:xfrm>
            <a:off x="2965320" y="260280"/>
            <a:ext cx="6028920" cy="2406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800" spc="-1" strike="noStrike">
                <a:solidFill>
                  <a:srgbClr val="009390"/>
                </a:solidFill>
                <a:latin typeface="Helvetica Neue"/>
              </a:rPr>
              <a:t>Communiqué de presse: Le dangereux déclin de la nature : Un taux d’extinction des espèces « sans précédent » et qui s’accélère </a:t>
            </a:r>
            <a:r>
              <a:rPr b="0" lang="fr-FR" sz="4000" spc="-1" strike="noStrike">
                <a:solidFill>
                  <a:srgbClr val="009390"/>
                </a:solidFill>
                <a:latin typeface="Helvetica Neue"/>
              </a:rPr>
              <a:t> </a:t>
            </a:r>
            <a:endParaRPr b="0" lang="fr-FR" sz="4000" spc="-1" strike="noStrike">
              <a:solidFill>
                <a:srgbClr val="000000"/>
              </a:solidFill>
              <a:latin typeface="Arial"/>
            </a:endParaRPr>
          </a:p>
        </p:txBody>
      </p:sp>
      <p:pic>
        <p:nvPicPr>
          <p:cNvPr id="1602" name="Picture 4" descr="https://www.ipbes.net/sites/default/files/styles/flexslider_full/public/header.png?itok=zvtIhRbH"/>
          <p:cNvPicPr/>
          <p:nvPr/>
        </p:nvPicPr>
        <p:blipFill>
          <a:blip r:embed="rId1"/>
          <a:stretch/>
        </p:blipFill>
        <p:spPr>
          <a:xfrm>
            <a:off x="2965320" y="2600280"/>
            <a:ext cx="6028920" cy="3768480"/>
          </a:xfrm>
          <a:prstGeom prst="rect">
            <a:avLst/>
          </a:prstGeom>
          <a:ln w="0">
            <a:noFill/>
          </a:ln>
        </p:spPr>
      </p:pic>
      <p:pic>
        <p:nvPicPr>
          <p:cNvPr id="1603" name="Picture 8" descr="Home"/>
          <p:cNvPicPr/>
          <p:nvPr/>
        </p:nvPicPr>
        <p:blipFill>
          <a:blip r:embed="rId2"/>
          <a:stretch/>
        </p:blipFill>
        <p:spPr>
          <a:xfrm>
            <a:off x="-6480" y="30240"/>
            <a:ext cx="2633400" cy="140940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4" name="Picture 2" descr="1034"/>
          <p:cNvPicPr/>
          <p:nvPr/>
        </p:nvPicPr>
        <p:blipFill>
          <a:blip r:embed="rId1"/>
          <a:stretch/>
        </p:blipFill>
        <p:spPr>
          <a:xfrm>
            <a:off x="168120" y="46080"/>
            <a:ext cx="3600000" cy="7353000"/>
          </a:xfrm>
          <a:prstGeom prst="rect">
            <a:avLst/>
          </a:prstGeom>
          <a:ln w="0">
            <a:noFill/>
          </a:ln>
        </p:spPr>
      </p:pic>
      <p:sp>
        <p:nvSpPr>
          <p:cNvPr id="1605" name="PlaceHolder 1"/>
          <p:cNvSpPr>
            <a:spLocks noGrp="1"/>
          </p:cNvSpPr>
          <p:nvPr>
            <p:ph type="title"/>
          </p:nvPr>
        </p:nvSpPr>
        <p:spPr>
          <a:xfrm>
            <a:off x="3780000" y="1125360"/>
            <a:ext cx="5363640" cy="2674440"/>
          </a:xfrm>
          <a:prstGeom prst="rect">
            <a:avLst/>
          </a:prstGeom>
          <a:noFill/>
          <a:ln w="0">
            <a:noFill/>
          </a:ln>
        </p:spPr>
        <p:txBody>
          <a:bodyPr numCol="1" spcCol="0" lIns="91440" rIns="91440" tIns="45720" bIns="45720" anchor="ctr">
            <a:noAutofit/>
          </a:bodyPr>
          <a:p>
            <a:pPr indent="0" algn="ctr">
              <a:lnSpc>
                <a:spcPct val="100000"/>
              </a:lnSpc>
              <a:buNone/>
            </a:pPr>
            <a:r>
              <a:rPr b="0" lang="en-GB" sz="6000" spc="-1" strike="noStrike">
                <a:solidFill>
                  <a:srgbClr val="009900"/>
                </a:solidFill>
                <a:latin typeface="Arial"/>
              </a:rPr>
              <a:t>Le Progrès et l’agriculture</a:t>
            </a:r>
            <a:br>
              <a:rPr sz="6000"/>
            </a:br>
            <a:endParaRPr b="0" lang="en-US" sz="6000" spc="-1" strike="noStrike">
              <a:solidFill>
                <a:srgbClr val="00cc00"/>
              </a:solidFill>
              <a:latin typeface="Times New Roman"/>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6" name="Picture 2" descr="moisson"/>
          <p:cNvPicPr/>
          <p:nvPr/>
        </p:nvPicPr>
        <p:blipFill>
          <a:blip r:embed="rId1"/>
          <a:stretch/>
        </p:blipFill>
        <p:spPr>
          <a:xfrm>
            <a:off x="0" y="0"/>
            <a:ext cx="9143640" cy="668952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07" name="PlaceHolder 1"/>
          <p:cNvSpPr>
            <a:spLocks noGrp="1"/>
          </p:cNvSpPr>
          <p:nvPr>
            <p:ph type="dt" idx="766"/>
          </p:nvPr>
        </p:nvSpPr>
        <p:spPr>
          <a:xfrm>
            <a:off x="685800" y="6248520"/>
            <a:ext cx="1883880" cy="436320"/>
          </a:xfrm>
          <a:prstGeom prst="rect">
            <a:avLst/>
          </a:prstGeom>
          <a:noFill/>
          <a:ln w="0">
            <a:noFill/>
          </a:ln>
        </p:spPr>
        <p:txBody>
          <a:bodyPr numCol="1" spcCol="0" lIns="90000" rIns="90000" tIns="46800" bIns="46800" anchor="t">
            <a:noAutofit/>
          </a:bodyPr>
          <a:lstStyle>
            <a:lvl1pPr indent="0" defTabSz="449280">
              <a:lnSpc>
                <a:spcPct val="100000"/>
              </a:lnSpc>
              <a:buNone/>
              <a:tabLst>
                <a:tab algn="l" pos="723960"/>
                <a:tab algn="l" pos="1447920"/>
              </a:tabLst>
              <a:defRPr b="0" lang="fr-FR" sz="1400" spc="-1" strike="noStrike">
                <a:solidFill>
                  <a:srgbClr val="000000"/>
                </a:solidFill>
                <a:latin typeface="Times New Roman"/>
                <a:ea typeface="Arial Unicode MS"/>
              </a:defRPr>
            </a:lvl1pPr>
          </a:lstStyle>
          <a:p>
            <a:pPr indent="0" defTabSz="449280">
              <a:lnSpc>
                <a:spcPct val="100000"/>
              </a:lnSpc>
              <a:buNone/>
              <a:tabLst>
                <a:tab algn="l" pos="723960"/>
                <a:tab algn="l" pos="1447920"/>
              </a:tabLst>
            </a:pPr>
            <a:fld id="{53C38FEB-78D8-4F32-9537-CE733A145E65}" type="datetime13">
              <a:rPr b="0" lang="fr-FR" sz="1400" spc="-1" strike="noStrike">
                <a:solidFill>
                  <a:srgbClr val="000000"/>
                </a:solidFill>
                <a:latin typeface="Times New Roman"/>
                <a:ea typeface="Arial Unicode MS"/>
              </a:rPr>
              <a:t>05:42:34 PM</a:t>
            </a:fld>
            <a:endParaRPr b="0" lang="fr-FR" sz="1400" spc="-1" strike="noStrike">
              <a:solidFill>
                <a:srgbClr val="ffffff"/>
              </a:solidFill>
              <a:latin typeface="Times New Roman"/>
            </a:endParaRPr>
          </a:p>
        </p:txBody>
      </p:sp>
      <p:sp>
        <p:nvSpPr>
          <p:cNvPr id="1608" name="PlaceHolder 2"/>
          <p:cNvSpPr>
            <a:spLocks noGrp="1"/>
          </p:cNvSpPr>
          <p:nvPr>
            <p:ph type="sldNum" idx="767"/>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defTabSz="449280">
              <a:lnSpc>
                <a:spcPct val="100000"/>
              </a:lnSpc>
              <a:buNone/>
              <a:tabLst>
                <a:tab algn="l" pos="723960"/>
                <a:tab algn="l" pos="1447920"/>
              </a:tabLst>
              <a:defRPr b="0" lang="fr-FR" sz="1400" spc="-1" strike="noStrike">
                <a:solidFill>
                  <a:srgbClr val="000000"/>
                </a:solidFill>
                <a:latin typeface="Times New Roman"/>
                <a:ea typeface="Arial Unicode MS"/>
              </a:defRPr>
            </a:lvl1pPr>
          </a:lstStyle>
          <a:p>
            <a:pPr indent="0" algn="r" defTabSz="449280">
              <a:lnSpc>
                <a:spcPct val="100000"/>
              </a:lnSpc>
              <a:buNone/>
              <a:tabLst>
                <a:tab algn="l" pos="723960"/>
                <a:tab algn="l" pos="1447920"/>
              </a:tabLst>
            </a:pPr>
            <a:fld id="{59F2947E-AF36-42D1-A010-5BD9D2FD021E}"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pic>
        <p:nvPicPr>
          <p:cNvPr id="1609" name="Picture 3" descr="mono1"/>
          <p:cNvPicPr/>
          <p:nvPr/>
        </p:nvPicPr>
        <p:blipFill>
          <a:blip r:embed="rId1"/>
          <a:stretch/>
        </p:blipFill>
        <p:spPr>
          <a:xfrm>
            <a:off x="-266760" y="0"/>
            <a:ext cx="9410400" cy="693396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10" name="PlaceHolder 1"/>
          <p:cNvSpPr>
            <a:spLocks noGrp="1"/>
          </p:cNvSpPr>
          <p:nvPr>
            <p:ph type="dt" idx="768"/>
          </p:nvPr>
        </p:nvSpPr>
        <p:spPr>
          <a:xfrm>
            <a:off x="685800" y="6248520"/>
            <a:ext cx="1883880" cy="436320"/>
          </a:xfrm>
          <a:prstGeom prst="rect">
            <a:avLst/>
          </a:prstGeom>
          <a:noFill/>
          <a:ln w="0">
            <a:noFill/>
          </a:ln>
        </p:spPr>
        <p:txBody>
          <a:bodyPr numCol="1" spcCol="0" lIns="90000" rIns="90000" tIns="46800" bIns="46800" anchor="t">
            <a:noAutofit/>
          </a:bodyPr>
          <a:lstStyle>
            <a:lvl1pPr indent="0" defTabSz="449280">
              <a:lnSpc>
                <a:spcPct val="100000"/>
              </a:lnSpc>
              <a:buNone/>
              <a:tabLst>
                <a:tab algn="l" pos="723960"/>
                <a:tab algn="l" pos="1447920"/>
              </a:tabLst>
              <a:defRPr b="0" lang="fr-FR" sz="1400" spc="-1" strike="noStrike">
                <a:solidFill>
                  <a:srgbClr val="000000"/>
                </a:solidFill>
                <a:latin typeface="Times New Roman"/>
                <a:ea typeface="Arial Unicode MS"/>
              </a:defRPr>
            </a:lvl1pPr>
          </a:lstStyle>
          <a:p>
            <a:pPr indent="0" defTabSz="449280">
              <a:lnSpc>
                <a:spcPct val="100000"/>
              </a:lnSpc>
              <a:buNone/>
              <a:tabLst>
                <a:tab algn="l" pos="723960"/>
                <a:tab algn="l" pos="1447920"/>
              </a:tabLst>
            </a:pPr>
            <a:fld id="{55B67157-0D66-4118-90D4-EEA1A0D8C2D9}" type="datetime13">
              <a:rPr b="0" lang="fr-FR" sz="1400" spc="-1" strike="noStrike">
                <a:solidFill>
                  <a:srgbClr val="000000"/>
                </a:solidFill>
                <a:latin typeface="Times New Roman"/>
                <a:ea typeface="Arial Unicode MS"/>
              </a:rPr>
              <a:t>05:42:34 PM</a:t>
            </a:fld>
            <a:endParaRPr b="0" lang="fr-FR" sz="1400" spc="-1" strike="noStrike">
              <a:solidFill>
                <a:srgbClr val="ffffff"/>
              </a:solidFill>
              <a:latin typeface="Times New Roman"/>
            </a:endParaRPr>
          </a:p>
        </p:txBody>
      </p:sp>
      <p:sp>
        <p:nvSpPr>
          <p:cNvPr id="1611" name="PlaceHolder 2"/>
          <p:cNvSpPr>
            <a:spLocks noGrp="1"/>
          </p:cNvSpPr>
          <p:nvPr>
            <p:ph type="sldNum" idx="769"/>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defTabSz="449280">
              <a:lnSpc>
                <a:spcPct val="100000"/>
              </a:lnSpc>
              <a:buNone/>
              <a:tabLst>
                <a:tab algn="l" pos="723960"/>
                <a:tab algn="l" pos="1447920"/>
              </a:tabLst>
              <a:defRPr b="0" lang="fr-FR" sz="1400" spc="-1" strike="noStrike">
                <a:solidFill>
                  <a:srgbClr val="000000"/>
                </a:solidFill>
                <a:latin typeface="Times New Roman"/>
                <a:ea typeface="Arial Unicode MS"/>
              </a:defRPr>
            </a:lvl1pPr>
          </a:lstStyle>
          <a:p>
            <a:pPr indent="0" algn="r" defTabSz="449280">
              <a:lnSpc>
                <a:spcPct val="100000"/>
              </a:lnSpc>
              <a:buNone/>
              <a:tabLst>
                <a:tab algn="l" pos="723960"/>
                <a:tab algn="l" pos="1447920"/>
              </a:tabLst>
            </a:pPr>
            <a:fld id="{FB75B586-64BD-4E84-B648-9680D392780D}"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pic>
        <p:nvPicPr>
          <p:cNvPr id="1612" name="Picture 3" descr="article-1083338-0059EFCC00000258-941_468x286"/>
          <p:cNvPicPr/>
          <p:nvPr/>
        </p:nvPicPr>
        <p:blipFill>
          <a:blip r:embed="rId1"/>
          <a:stretch/>
        </p:blipFill>
        <p:spPr>
          <a:xfrm>
            <a:off x="0" y="620640"/>
            <a:ext cx="9143640" cy="558756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55" name="Image 2" descr=""/>
          <p:cNvPicPr/>
          <p:nvPr/>
        </p:nvPicPr>
        <p:blipFill>
          <a:blip r:embed="rId1"/>
          <a:stretch/>
        </p:blipFill>
        <p:spPr>
          <a:xfrm>
            <a:off x="-4680" y="765000"/>
            <a:ext cx="9029520" cy="525600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13" name="PlaceHolder 1"/>
          <p:cNvSpPr>
            <a:spLocks noGrp="1"/>
          </p:cNvSpPr>
          <p:nvPr>
            <p:ph type="dt" idx="770"/>
          </p:nvPr>
        </p:nvSpPr>
        <p:spPr>
          <a:xfrm>
            <a:off x="685800" y="6248520"/>
            <a:ext cx="1883880" cy="436320"/>
          </a:xfrm>
          <a:prstGeom prst="rect">
            <a:avLst/>
          </a:prstGeom>
          <a:noFill/>
          <a:ln w="0">
            <a:noFill/>
          </a:ln>
        </p:spPr>
        <p:txBody>
          <a:bodyPr numCol="1" spcCol="0" lIns="90000" rIns="90000" tIns="46800" bIns="46800" anchor="t">
            <a:noAutofit/>
          </a:bodyPr>
          <a:lstStyle>
            <a:lvl1pPr indent="0" defTabSz="449280">
              <a:lnSpc>
                <a:spcPct val="100000"/>
              </a:lnSpc>
              <a:buNone/>
              <a:tabLst>
                <a:tab algn="l" pos="723960"/>
                <a:tab algn="l" pos="1447920"/>
              </a:tabLst>
              <a:defRPr b="0" lang="fr-FR" sz="1400" spc="-1" strike="noStrike">
                <a:solidFill>
                  <a:srgbClr val="000000"/>
                </a:solidFill>
                <a:latin typeface="Times New Roman"/>
                <a:ea typeface="Arial Unicode MS"/>
              </a:defRPr>
            </a:lvl1pPr>
          </a:lstStyle>
          <a:p>
            <a:pPr indent="0" defTabSz="449280">
              <a:lnSpc>
                <a:spcPct val="100000"/>
              </a:lnSpc>
              <a:buNone/>
              <a:tabLst>
                <a:tab algn="l" pos="723960"/>
                <a:tab algn="l" pos="1447920"/>
              </a:tabLst>
            </a:pPr>
            <a:fld id="{4FEAAFD3-6EAE-49DA-A214-859F07394D17}" type="datetime13">
              <a:rPr b="0" lang="fr-FR" sz="1400" spc="-1" strike="noStrike">
                <a:solidFill>
                  <a:srgbClr val="000000"/>
                </a:solidFill>
                <a:latin typeface="Times New Roman"/>
                <a:ea typeface="Arial Unicode MS"/>
              </a:rPr>
              <a:t>05:42:34 PM</a:t>
            </a:fld>
            <a:endParaRPr b="0" lang="fr-FR" sz="1400" spc="-1" strike="noStrike">
              <a:solidFill>
                <a:srgbClr val="ffffff"/>
              </a:solidFill>
              <a:latin typeface="Times New Roman"/>
            </a:endParaRPr>
          </a:p>
        </p:txBody>
      </p:sp>
      <p:sp>
        <p:nvSpPr>
          <p:cNvPr id="1614" name="PlaceHolder 2"/>
          <p:cNvSpPr>
            <a:spLocks noGrp="1"/>
          </p:cNvSpPr>
          <p:nvPr>
            <p:ph type="sldNum" idx="771"/>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defTabSz="449280">
              <a:lnSpc>
                <a:spcPct val="100000"/>
              </a:lnSpc>
              <a:buNone/>
              <a:tabLst>
                <a:tab algn="l" pos="723960"/>
                <a:tab algn="l" pos="1447920"/>
              </a:tabLst>
              <a:defRPr b="0" lang="fr-FR" sz="1400" spc="-1" strike="noStrike">
                <a:solidFill>
                  <a:srgbClr val="000000"/>
                </a:solidFill>
                <a:latin typeface="Times New Roman"/>
                <a:ea typeface="Arial Unicode MS"/>
              </a:defRPr>
            </a:lvl1pPr>
          </a:lstStyle>
          <a:p>
            <a:pPr indent="0" algn="r" defTabSz="449280">
              <a:lnSpc>
                <a:spcPct val="100000"/>
              </a:lnSpc>
              <a:buNone/>
              <a:tabLst>
                <a:tab algn="l" pos="723960"/>
                <a:tab algn="l" pos="1447920"/>
              </a:tabLst>
            </a:pPr>
            <a:fld id="{B06B7C49-92D9-453F-A9E7-0682A6A6021A}" type="slidenum">
              <a:rPr b="0" lang="fr-FR" sz="1400" spc="-1" strike="noStrike">
                <a:solidFill>
                  <a:srgbClr val="000000"/>
                </a:solidFill>
                <a:latin typeface="Times New Roman"/>
                <a:ea typeface="Arial Unicode MS"/>
              </a:rPr>
              <a:t>&lt;numéro&gt;</a:t>
            </a:fld>
            <a:endParaRPr b="0" lang="fr-FR" sz="1400" spc="-1" strike="noStrike">
              <a:solidFill>
                <a:srgbClr val="ffffff"/>
              </a:solidFill>
              <a:latin typeface="Times New Roman"/>
            </a:endParaRPr>
          </a:p>
        </p:txBody>
      </p:sp>
      <p:pic>
        <p:nvPicPr>
          <p:cNvPr id="1615" name="Picture 3" descr="Yellow+Plane+Pesticide+Crop-Duster+Corn+Fields+Illinois+Summer+2012"/>
          <p:cNvPicPr/>
          <p:nvPr/>
        </p:nvPicPr>
        <p:blipFill>
          <a:blip r:embed="rId1"/>
          <a:stretch/>
        </p:blipFill>
        <p:spPr>
          <a:xfrm>
            <a:off x="0" y="333360"/>
            <a:ext cx="9143640" cy="602892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16" name="PlaceHolder 1"/>
          <p:cNvSpPr>
            <a:spLocks noGrp="1"/>
          </p:cNvSpPr>
          <p:nvPr>
            <p:ph type="dt" idx="772"/>
          </p:nvPr>
        </p:nvSpPr>
        <p:spPr>
          <a:xfrm>
            <a:off x="685800" y="6248520"/>
            <a:ext cx="1883880" cy="436320"/>
          </a:xfrm>
          <a:prstGeom prst="rect">
            <a:avLst/>
          </a:prstGeom>
          <a:noFill/>
          <a:ln w="0">
            <a:noFill/>
          </a:ln>
        </p:spPr>
        <p:txBody>
          <a:bodyPr numCol="1" spcCol="0" lIns="90000" rIns="90000" tIns="46800" bIns="46800" anchor="t">
            <a:noAutofit/>
          </a:bodyPr>
          <a:lstStyle>
            <a:lvl1pPr indent="0" defTabSz="449280">
              <a:lnSpc>
                <a:spcPct val="100000"/>
              </a:lnSpc>
              <a:buNone/>
              <a:tabLst>
                <a:tab algn="l" pos="0"/>
              </a:tabLst>
              <a:defRPr b="0" lang="fr-FR" sz="1400" spc="-1" strike="noStrike">
                <a:solidFill>
                  <a:srgbClr val="000000"/>
                </a:solidFill>
                <a:latin typeface="Times New Roman"/>
                <a:ea typeface="MS Gothic"/>
              </a:defRPr>
            </a:lvl1pPr>
          </a:lstStyle>
          <a:p>
            <a:pPr indent="0" defTabSz="449280">
              <a:lnSpc>
                <a:spcPct val="100000"/>
              </a:lnSpc>
              <a:buNone/>
              <a:tabLst>
                <a:tab algn="l" pos="0"/>
              </a:tabLst>
            </a:pPr>
            <a:fld id="{A68CC291-9B84-4C4D-A0D0-2509C7913DAC}" type="datetime13">
              <a:rPr b="0" lang="fr-FR" sz="1400" spc="-1" strike="noStrike">
                <a:solidFill>
                  <a:srgbClr val="000000"/>
                </a:solidFill>
                <a:latin typeface="Times New Roman"/>
                <a:ea typeface="MS Gothic"/>
              </a:rPr>
              <a:t>05:42:34 PM</a:t>
            </a:fld>
            <a:endParaRPr b="0" lang="fr-FR" sz="1400" spc="-1" strike="noStrike">
              <a:solidFill>
                <a:srgbClr val="ffffff"/>
              </a:solidFill>
              <a:latin typeface="Times New Roman"/>
            </a:endParaRPr>
          </a:p>
        </p:txBody>
      </p:sp>
      <p:sp>
        <p:nvSpPr>
          <p:cNvPr id="1617" name="PlaceHolder 2"/>
          <p:cNvSpPr>
            <a:spLocks noGrp="1"/>
          </p:cNvSpPr>
          <p:nvPr>
            <p:ph type="sldNum" idx="773"/>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defTabSz="449280">
              <a:lnSpc>
                <a:spcPct val="100000"/>
              </a:lnSpc>
              <a:buNone/>
              <a:tabLst>
                <a:tab algn="l" pos="0"/>
              </a:tabLst>
              <a:defRPr b="0" lang="fr-FR" sz="1400" spc="-1" strike="noStrike">
                <a:solidFill>
                  <a:srgbClr val="000000"/>
                </a:solidFill>
                <a:latin typeface="Times New Roman"/>
                <a:ea typeface="MS Gothic"/>
              </a:defRPr>
            </a:lvl1pPr>
          </a:lstStyle>
          <a:p>
            <a:pPr indent="0" algn="r" defTabSz="449280">
              <a:lnSpc>
                <a:spcPct val="100000"/>
              </a:lnSpc>
              <a:buNone/>
              <a:tabLst>
                <a:tab algn="l" pos="0"/>
              </a:tabLst>
            </a:pPr>
            <a:fld id="{0EC2469E-E88C-402A-A880-62B6C34C3392}"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pic>
        <p:nvPicPr>
          <p:cNvPr id="1618" name="Image 1" descr=""/>
          <p:cNvPicPr/>
          <p:nvPr/>
        </p:nvPicPr>
        <p:blipFill>
          <a:blip r:embed="rId1"/>
          <a:stretch/>
        </p:blipFill>
        <p:spPr>
          <a:xfrm>
            <a:off x="1139760" y="0"/>
            <a:ext cx="6864120" cy="685764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19" name="Picture 1" descr=""/>
          <p:cNvPicPr/>
          <p:nvPr/>
        </p:nvPicPr>
        <p:blipFill>
          <a:blip r:embed="rId1"/>
          <a:stretch/>
        </p:blipFill>
        <p:spPr>
          <a:xfrm>
            <a:off x="1530360" y="32400"/>
            <a:ext cx="6082920" cy="685764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0" name="Picture 2" descr=""/>
          <p:cNvPicPr/>
          <p:nvPr/>
        </p:nvPicPr>
        <p:blipFill>
          <a:blip r:embed="rId1"/>
          <a:stretch/>
        </p:blipFill>
        <p:spPr>
          <a:xfrm>
            <a:off x="-108360" y="0"/>
            <a:ext cx="9143640" cy="5143320"/>
          </a:xfrm>
          <a:prstGeom prst="rect">
            <a:avLst/>
          </a:prstGeom>
          <a:ln w="0">
            <a:noFill/>
          </a:ln>
        </p:spPr>
      </p:pic>
      <p:sp>
        <p:nvSpPr>
          <p:cNvPr id="1621" name="ZoneTexte 2"/>
          <p:cNvSpPr/>
          <p:nvPr/>
        </p:nvSpPr>
        <p:spPr>
          <a:xfrm>
            <a:off x="755640" y="5445360"/>
            <a:ext cx="4968360" cy="699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4000" spc="-1" strike="noStrike">
                <a:solidFill>
                  <a:srgbClr val="00cc00"/>
                </a:solidFill>
                <a:latin typeface="Times New Roman"/>
                <a:ea typeface="MS Gothic"/>
              </a:rPr>
              <a:t>117 MAcres = 47 MHa</a:t>
            </a:r>
            <a:endParaRPr b="0" lang="fr-F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2" name="ZoneTexte 2"/>
          <p:cNvSpPr/>
          <p:nvPr/>
        </p:nvSpPr>
        <p:spPr>
          <a:xfrm>
            <a:off x="755640" y="5445360"/>
            <a:ext cx="4968360" cy="699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4000" spc="-1" strike="noStrike">
                <a:solidFill>
                  <a:srgbClr val="00cc00"/>
                </a:solidFill>
                <a:latin typeface="Times New Roman"/>
                <a:ea typeface="MS Gothic"/>
              </a:rPr>
              <a:t>44 MAcres = 18 MHa</a:t>
            </a:r>
            <a:endParaRPr b="0" lang="fr-FR" sz="4000" spc="-1" strike="noStrike">
              <a:solidFill>
                <a:srgbClr val="000000"/>
              </a:solidFill>
              <a:latin typeface="Arial"/>
            </a:endParaRPr>
          </a:p>
        </p:txBody>
      </p:sp>
      <p:pic>
        <p:nvPicPr>
          <p:cNvPr id="1623" name="Picture 2" descr="South America Poised to Expand Soybean Acreage, Further Pressuring Soybean  Prices - farmdoc daily"/>
          <p:cNvPicPr/>
          <p:nvPr/>
        </p:nvPicPr>
        <p:blipFill>
          <a:blip r:embed="rId1"/>
          <a:stretch/>
        </p:blipFill>
        <p:spPr>
          <a:xfrm>
            <a:off x="0" y="6840"/>
            <a:ext cx="9143640" cy="514332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4" name="Picture 2" descr="Massive soybean expansion in South America since 2000 and implications for  conservation | Nature Sustainability"/>
          <p:cNvPicPr/>
          <p:nvPr/>
        </p:nvPicPr>
        <p:blipFill>
          <a:blip r:embed="rId1"/>
          <a:stretch/>
        </p:blipFill>
        <p:spPr>
          <a:xfrm>
            <a:off x="96840" y="188640"/>
            <a:ext cx="8949960" cy="648036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25" name="PlaceHolder 1"/>
          <p:cNvSpPr>
            <a:spLocks noGrp="1"/>
          </p:cNvSpPr>
          <p:nvPr>
            <p:ph type="dt" idx="774"/>
          </p:nvPr>
        </p:nvSpPr>
        <p:spPr>
          <a:xfrm>
            <a:off x="685800" y="6248520"/>
            <a:ext cx="1883880" cy="436320"/>
          </a:xfrm>
          <a:prstGeom prst="rect">
            <a:avLst/>
          </a:prstGeom>
          <a:noFill/>
          <a:ln w="0">
            <a:noFill/>
          </a:ln>
        </p:spPr>
        <p:txBody>
          <a:bodyPr numCol="1" spcCol="0" lIns="90000" rIns="90000" tIns="46800" bIns="46800" anchor="t">
            <a:noAutofit/>
          </a:bodyPr>
          <a:lstStyle>
            <a:lvl1pPr indent="0" defTabSz="449280">
              <a:lnSpc>
                <a:spcPct val="100000"/>
              </a:lnSpc>
              <a:buNone/>
              <a:tabLst>
                <a:tab algn="l" pos="0"/>
              </a:tabLst>
              <a:defRPr b="0" lang="fr-FR" sz="1400" spc="-1" strike="noStrike">
                <a:solidFill>
                  <a:srgbClr val="000000"/>
                </a:solidFill>
                <a:latin typeface="Times New Roman"/>
                <a:ea typeface="MS Gothic"/>
              </a:defRPr>
            </a:lvl1pPr>
          </a:lstStyle>
          <a:p>
            <a:pPr indent="0" defTabSz="449280">
              <a:lnSpc>
                <a:spcPct val="100000"/>
              </a:lnSpc>
              <a:buNone/>
              <a:tabLst>
                <a:tab algn="l" pos="0"/>
              </a:tabLst>
            </a:pPr>
            <a:fld id="{44ED31BB-D026-4F95-8495-9473E4A28E3F}" type="datetime13">
              <a:rPr b="0" lang="fr-FR" sz="1400" spc="-1" strike="noStrike">
                <a:solidFill>
                  <a:srgbClr val="000000"/>
                </a:solidFill>
                <a:latin typeface="Times New Roman"/>
                <a:ea typeface="MS Gothic"/>
              </a:rPr>
              <a:t>05:42:34 PM</a:t>
            </a:fld>
            <a:endParaRPr b="0" lang="fr-FR" sz="1400" spc="-1" strike="noStrike">
              <a:solidFill>
                <a:srgbClr val="ffffff"/>
              </a:solidFill>
              <a:latin typeface="Times New Roman"/>
            </a:endParaRPr>
          </a:p>
        </p:txBody>
      </p:sp>
      <p:sp>
        <p:nvSpPr>
          <p:cNvPr id="1626" name="PlaceHolder 2"/>
          <p:cNvSpPr>
            <a:spLocks noGrp="1"/>
          </p:cNvSpPr>
          <p:nvPr>
            <p:ph type="sldNum" idx="775"/>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defTabSz="449280">
              <a:lnSpc>
                <a:spcPct val="100000"/>
              </a:lnSpc>
              <a:buNone/>
              <a:tabLst>
                <a:tab algn="l" pos="0"/>
              </a:tabLst>
              <a:defRPr b="0" lang="fr-FR" sz="1400" spc="-1" strike="noStrike">
                <a:solidFill>
                  <a:srgbClr val="000000"/>
                </a:solidFill>
                <a:latin typeface="Times New Roman"/>
                <a:ea typeface="MS Gothic"/>
              </a:defRPr>
            </a:lvl1pPr>
          </a:lstStyle>
          <a:p>
            <a:pPr indent="0" algn="r" defTabSz="449280">
              <a:lnSpc>
                <a:spcPct val="100000"/>
              </a:lnSpc>
              <a:buNone/>
              <a:tabLst>
                <a:tab algn="l" pos="0"/>
              </a:tabLst>
            </a:pPr>
            <a:fld id="{5A80EAB2-DF0F-46B0-A551-ADB19134EB25}"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pic>
        <p:nvPicPr>
          <p:cNvPr id="1627" name="Picture 2" descr="An aerial view of a forest with a large square cleared out."/>
          <p:cNvPicPr/>
          <p:nvPr/>
        </p:nvPicPr>
        <p:blipFill>
          <a:blip r:embed="rId1"/>
          <a:stretch/>
        </p:blipFill>
        <p:spPr>
          <a:xfrm>
            <a:off x="0" y="685800"/>
            <a:ext cx="9012240" cy="540720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28" name="Picture 1" descr=""/>
          <p:cNvPicPr/>
          <p:nvPr/>
        </p:nvPicPr>
        <p:blipFill>
          <a:blip r:embed="rId1"/>
          <a:stretch/>
        </p:blipFill>
        <p:spPr>
          <a:xfrm>
            <a:off x="1530360" y="32400"/>
            <a:ext cx="6082920" cy="685764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29" name="PlaceHolder 1"/>
          <p:cNvSpPr>
            <a:spLocks noGrp="1"/>
          </p:cNvSpPr>
          <p:nvPr>
            <p:ph type="dt" idx="776"/>
          </p:nvPr>
        </p:nvSpPr>
        <p:spPr>
          <a:xfrm>
            <a:off x="685800" y="6248520"/>
            <a:ext cx="1883880" cy="436320"/>
          </a:xfrm>
          <a:prstGeom prst="rect">
            <a:avLst/>
          </a:prstGeom>
          <a:noFill/>
          <a:ln w="0">
            <a:noFill/>
          </a:ln>
        </p:spPr>
        <p:txBody>
          <a:bodyPr numCol="1" spcCol="0" lIns="90000" rIns="90000" tIns="46800" bIns="46800" anchor="t">
            <a:noAutofit/>
          </a:bodyPr>
          <a:lstStyle>
            <a:lvl1pPr indent="0" defTabSz="449280">
              <a:lnSpc>
                <a:spcPct val="100000"/>
              </a:lnSpc>
              <a:buNone/>
              <a:tabLst>
                <a:tab algn="l" pos="0"/>
              </a:tabLst>
              <a:defRPr b="0" lang="fr-FR" sz="1400" spc="-1" strike="noStrike">
                <a:solidFill>
                  <a:srgbClr val="000000"/>
                </a:solidFill>
                <a:latin typeface="Times New Roman"/>
                <a:ea typeface="MS Gothic"/>
              </a:defRPr>
            </a:lvl1pPr>
          </a:lstStyle>
          <a:p>
            <a:pPr indent="0" defTabSz="449280">
              <a:lnSpc>
                <a:spcPct val="100000"/>
              </a:lnSpc>
              <a:buNone/>
              <a:tabLst>
                <a:tab algn="l" pos="0"/>
              </a:tabLst>
            </a:pPr>
            <a:fld id="{ECC61E9F-9702-494C-A52C-4CE25F79BD8E}" type="datetime13">
              <a:rPr b="0" lang="fr-FR" sz="1400" spc="-1" strike="noStrike">
                <a:solidFill>
                  <a:srgbClr val="000000"/>
                </a:solidFill>
                <a:latin typeface="Times New Roman"/>
                <a:ea typeface="MS Gothic"/>
              </a:rPr>
              <a:t>05:42:34 PM</a:t>
            </a:fld>
            <a:endParaRPr b="0" lang="fr-FR" sz="1400" spc="-1" strike="noStrike">
              <a:solidFill>
                <a:srgbClr val="ffffff"/>
              </a:solidFill>
              <a:latin typeface="Times New Roman"/>
            </a:endParaRPr>
          </a:p>
        </p:txBody>
      </p:sp>
      <p:sp>
        <p:nvSpPr>
          <p:cNvPr id="1630" name="PlaceHolder 2"/>
          <p:cNvSpPr>
            <a:spLocks noGrp="1"/>
          </p:cNvSpPr>
          <p:nvPr>
            <p:ph type="sldNum" idx="777"/>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defTabSz="449280">
              <a:lnSpc>
                <a:spcPct val="100000"/>
              </a:lnSpc>
              <a:buNone/>
              <a:tabLst>
                <a:tab algn="l" pos="0"/>
              </a:tabLst>
              <a:defRPr b="0" lang="fr-FR" sz="1400" spc="-1" strike="noStrike">
                <a:solidFill>
                  <a:srgbClr val="000000"/>
                </a:solidFill>
                <a:latin typeface="Times New Roman"/>
                <a:ea typeface="MS Gothic"/>
              </a:defRPr>
            </a:lvl1pPr>
          </a:lstStyle>
          <a:p>
            <a:pPr indent="0" algn="r" defTabSz="449280">
              <a:lnSpc>
                <a:spcPct val="100000"/>
              </a:lnSpc>
              <a:buNone/>
              <a:tabLst>
                <a:tab algn="l" pos="0"/>
              </a:tabLst>
            </a:pPr>
            <a:fld id="{8CF23B7A-C348-43E9-9F74-2C57BC07FA83}"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pic>
        <p:nvPicPr>
          <p:cNvPr id="1631" name="Picture 2" descr="Points forts de la COP 16 : Une nouvelle voie pour la paix avec la nature |  Target Malaria"/>
          <p:cNvPicPr/>
          <p:nvPr/>
        </p:nvPicPr>
        <p:blipFill>
          <a:blip r:embed="rId1"/>
          <a:stretch/>
        </p:blipFill>
        <p:spPr>
          <a:xfrm>
            <a:off x="0" y="1146960"/>
            <a:ext cx="9127440" cy="456336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32" name="PlaceHolder 1"/>
          <p:cNvSpPr>
            <a:spLocks noGrp="1"/>
          </p:cNvSpPr>
          <p:nvPr>
            <p:ph type="dt" idx="778"/>
          </p:nvPr>
        </p:nvSpPr>
        <p:spPr>
          <a:xfrm>
            <a:off x="685800" y="6248520"/>
            <a:ext cx="1883880" cy="436320"/>
          </a:xfrm>
          <a:prstGeom prst="rect">
            <a:avLst/>
          </a:prstGeom>
          <a:noFill/>
          <a:ln w="0">
            <a:noFill/>
          </a:ln>
        </p:spPr>
        <p:txBody>
          <a:bodyPr numCol="1" spcCol="0" lIns="90000" rIns="90000" tIns="46800" bIns="46800" anchor="t">
            <a:noAutofit/>
          </a:bodyPr>
          <a:lstStyle>
            <a:lvl1pPr indent="0" defTabSz="449280">
              <a:lnSpc>
                <a:spcPct val="100000"/>
              </a:lnSpc>
              <a:buNone/>
              <a:tabLst>
                <a:tab algn="l" pos="0"/>
              </a:tabLst>
              <a:defRPr b="0" lang="fr-FR" sz="1400" spc="-1" strike="noStrike">
                <a:solidFill>
                  <a:srgbClr val="000000"/>
                </a:solidFill>
                <a:latin typeface="Times New Roman"/>
                <a:ea typeface="MS Gothic"/>
              </a:defRPr>
            </a:lvl1pPr>
          </a:lstStyle>
          <a:p>
            <a:pPr indent="0" defTabSz="449280">
              <a:lnSpc>
                <a:spcPct val="100000"/>
              </a:lnSpc>
              <a:buNone/>
              <a:tabLst>
                <a:tab algn="l" pos="0"/>
              </a:tabLst>
            </a:pPr>
            <a:fld id="{11DF3C07-23B7-448B-A8D4-7D5A5D9462D3}" type="datetime13">
              <a:rPr b="0" lang="fr-FR" sz="1400" spc="-1" strike="noStrike">
                <a:solidFill>
                  <a:srgbClr val="000000"/>
                </a:solidFill>
                <a:latin typeface="Times New Roman"/>
                <a:ea typeface="MS Gothic"/>
              </a:rPr>
              <a:t>05:42:34 PM</a:t>
            </a:fld>
            <a:endParaRPr b="0" lang="fr-FR" sz="1400" spc="-1" strike="noStrike">
              <a:solidFill>
                <a:srgbClr val="ffffff"/>
              </a:solidFill>
              <a:latin typeface="Times New Roman"/>
            </a:endParaRPr>
          </a:p>
        </p:txBody>
      </p:sp>
      <p:sp>
        <p:nvSpPr>
          <p:cNvPr id="1633" name="PlaceHolder 2"/>
          <p:cNvSpPr>
            <a:spLocks noGrp="1"/>
          </p:cNvSpPr>
          <p:nvPr>
            <p:ph type="sldNum" idx="779"/>
          </p:nvPr>
        </p:nvSpPr>
        <p:spPr>
          <a:xfrm>
            <a:off x="6553080" y="6248520"/>
            <a:ext cx="1883880" cy="436320"/>
          </a:xfrm>
          <a:prstGeom prst="rect">
            <a:avLst/>
          </a:prstGeom>
          <a:noFill/>
          <a:ln w="0">
            <a:noFill/>
          </a:ln>
        </p:spPr>
        <p:txBody>
          <a:bodyPr numCol="1" spcCol="0" lIns="90000" rIns="90000" tIns="46800" bIns="46800" anchor="t">
            <a:noAutofit/>
          </a:bodyPr>
          <a:lstStyle>
            <a:lvl1pPr indent="0" algn="r" defTabSz="449280">
              <a:lnSpc>
                <a:spcPct val="100000"/>
              </a:lnSpc>
              <a:buNone/>
              <a:tabLst>
                <a:tab algn="l" pos="0"/>
              </a:tabLst>
              <a:defRPr b="0" lang="fr-FR" sz="1400" spc="-1" strike="noStrike">
                <a:solidFill>
                  <a:srgbClr val="000000"/>
                </a:solidFill>
                <a:latin typeface="Times New Roman"/>
                <a:ea typeface="MS Gothic"/>
              </a:defRPr>
            </a:lvl1pPr>
          </a:lstStyle>
          <a:p>
            <a:pPr indent="0" algn="r" defTabSz="449280">
              <a:lnSpc>
                <a:spcPct val="100000"/>
              </a:lnSpc>
              <a:buNone/>
              <a:tabLst>
                <a:tab algn="l" pos="0"/>
              </a:tabLst>
            </a:pPr>
            <a:fld id="{2A2B4A69-7E75-4BDF-B3D7-CD02AB4F5695}" type="slidenum">
              <a:rPr b="0" lang="fr-FR" sz="1400" spc="-1" strike="noStrike">
                <a:solidFill>
                  <a:srgbClr val="000000"/>
                </a:solidFill>
                <a:latin typeface="Times New Roman"/>
                <a:ea typeface="MS Gothic"/>
              </a:rPr>
              <a:t>&lt;numéro&gt;</a:t>
            </a:fld>
            <a:endParaRPr b="0" lang="fr-FR" sz="1400" spc="-1" strike="noStrike">
              <a:solidFill>
                <a:srgbClr val="ffffff"/>
              </a:solidFill>
              <a:latin typeface="Times New Roman"/>
            </a:endParaRPr>
          </a:p>
        </p:txBody>
      </p:sp>
      <p:pic>
        <p:nvPicPr>
          <p:cNvPr id="1634" name="Picture 2" descr="Faire la paix avec la nature : la COP 16 a-t-elle été au rendez-vous ?"/>
          <p:cNvPicPr/>
          <p:nvPr/>
        </p:nvPicPr>
        <p:blipFill>
          <a:blip r:embed="rId1"/>
          <a:stretch/>
        </p:blipFill>
        <p:spPr>
          <a:xfrm>
            <a:off x="-1802520" y="290160"/>
            <a:ext cx="10980360" cy="617616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56" name="Image 2" descr=""/>
          <p:cNvPicPr/>
          <p:nvPr/>
        </p:nvPicPr>
        <p:blipFill>
          <a:blip r:embed="rId1"/>
          <a:stretch/>
        </p:blipFill>
        <p:spPr>
          <a:xfrm>
            <a:off x="0" y="700200"/>
            <a:ext cx="9143640" cy="526536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35" name="Picture 2" descr="Résultat de recherche d'images pour &quot;stephane foucart horel&quot;"/>
          <p:cNvPicPr/>
          <p:nvPr/>
        </p:nvPicPr>
        <p:blipFill>
          <a:blip r:embed="rId1"/>
          <a:stretch/>
        </p:blipFill>
        <p:spPr>
          <a:xfrm>
            <a:off x="0" y="404640"/>
            <a:ext cx="9138960" cy="609264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36" name="Picture 2" descr="Les gardiens de la raison - Stéphane FOUCART, Stéphane HOREL, Sylvain  LAURENS - Éditions La Découverte"/>
          <p:cNvPicPr/>
          <p:nvPr/>
        </p:nvPicPr>
        <p:blipFill>
          <a:blip r:embed="rId1"/>
          <a:stretch/>
        </p:blipFill>
        <p:spPr>
          <a:xfrm>
            <a:off x="0" y="0"/>
            <a:ext cx="4406400" cy="6857640"/>
          </a:xfrm>
          <a:prstGeom prst="rect">
            <a:avLst/>
          </a:prstGeom>
          <a:ln w="0">
            <a:noFill/>
          </a:ln>
        </p:spPr>
      </p:pic>
      <p:pic>
        <p:nvPicPr>
          <p:cNvPr id="1637" name="Image 1" descr=""/>
          <p:cNvPicPr/>
          <p:nvPr/>
        </p:nvPicPr>
        <p:blipFill>
          <a:blip r:embed="rId2"/>
          <a:stretch/>
        </p:blipFill>
        <p:spPr>
          <a:xfrm>
            <a:off x="4406760" y="2278080"/>
            <a:ext cx="4736880" cy="4557240"/>
          </a:xfrm>
          <a:prstGeom prst="rect">
            <a:avLst/>
          </a:prstGeom>
          <a:ln w="0">
            <a:noFill/>
          </a:ln>
        </p:spPr>
      </p:pic>
      <p:pic>
        <p:nvPicPr>
          <p:cNvPr id="1638" name="Image 4" descr=""/>
          <p:cNvPicPr/>
          <p:nvPr/>
        </p:nvPicPr>
        <p:blipFill>
          <a:blip r:embed="rId3"/>
          <a:stretch/>
        </p:blipFill>
        <p:spPr>
          <a:xfrm>
            <a:off x="4406760" y="-3240"/>
            <a:ext cx="2625480" cy="2311200"/>
          </a:xfrm>
          <a:prstGeom prst="rect">
            <a:avLst/>
          </a:prstGeom>
          <a:ln w="0">
            <a:noFill/>
          </a:ln>
        </p:spPr>
      </p:pic>
      <p:pic>
        <p:nvPicPr>
          <p:cNvPr id="1639" name="Image 7" descr=""/>
          <p:cNvPicPr/>
          <p:nvPr/>
        </p:nvPicPr>
        <p:blipFill>
          <a:blip r:embed="rId4"/>
          <a:stretch/>
        </p:blipFill>
        <p:spPr>
          <a:xfrm>
            <a:off x="6804000" y="28440"/>
            <a:ext cx="2339640" cy="227916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0" name="Image 1" descr=""/>
          <p:cNvPicPr/>
          <p:nvPr/>
        </p:nvPicPr>
        <p:blipFill>
          <a:blip r:embed="rId1"/>
          <a:stretch/>
        </p:blipFill>
        <p:spPr>
          <a:xfrm>
            <a:off x="17640" y="0"/>
            <a:ext cx="9108720" cy="685764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1" name="Image 2" descr=""/>
          <p:cNvPicPr/>
          <p:nvPr/>
        </p:nvPicPr>
        <p:blipFill>
          <a:blip r:embed="rId1"/>
          <a:stretch/>
        </p:blipFill>
        <p:spPr>
          <a:xfrm>
            <a:off x="0" y="15840"/>
            <a:ext cx="9111960" cy="684180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642" name="Image 3" descr=""/>
          <p:cNvPicPr/>
          <p:nvPr/>
        </p:nvPicPr>
        <p:blipFill>
          <a:blip r:embed="rId1"/>
          <a:stretch/>
        </p:blipFill>
        <p:spPr>
          <a:xfrm>
            <a:off x="0" y="-19080"/>
            <a:ext cx="9119880" cy="6876720"/>
          </a:xfrm>
          <a:prstGeom prst="rect">
            <a:avLst/>
          </a:prstGeom>
          <a:ln w="0">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3" name="Image 2" descr=""/>
          <p:cNvPicPr/>
          <p:nvPr/>
        </p:nvPicPr>
        <p:blipFill>
          <a:blip r:embed="rId1"/>
          <a:stretch/>
        </p:blipFill>
        <p:spPr>
          <a:xfrm>
            <a:off x="1525680" y="0"/>
            <a:ext cx="6092640" cy="6857640"/>
          </a:xfrm>
          <a:prstGeom prst="rect">
            <a:avLst/>
          </a:prstGeom>
          <a:ln w="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44" name="Picture 6" descr="Résultat de recherche d'images pour &quot;rachel carson&quot;"/>
          <p:cNvPicPr/>
          <p:nvPr/>
        </p:nvPicPr>
        <p:blipFill>
          <a:blip r:embed="rId1"/>
          <a:stretch/>
        </p:blipFill>
        <p:spPr>
          <a:xfrm>
            <a:off x="1258920" y="0"/>
            <a:ext cx="6841800" cy="6840000"/>
          </a:xfrm>
          <a:prstGeom prst="rect">
            <a:avLst/>
          </a:prstGeom>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645" name="ZoneTexte 3"/>
          <p:cNvSpPr/>
          <p:nvPr/>
        </p:nvSpPr>
        <p:spPr>
          <a:xfrm>
            <a:off x="431640" y="890640"/>
            <a:ext cx="8280000" cy="7770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3600" spc="-1" strike="noStrike">
                <a:solidFill>
                  <a:srgbClr val="000000"/>
                </a:solidFill>
                <a:latin typeface="AdvPSA183"/>
              </a:rPr>
              <a:t>Rachel Carson came under personal</a:t>
            </a:r>
            <a:endParaRPr b="0" lang="fr-FR" sz="3600" spc="-1" strike="noStrike">
              <a:solidFill>
                <a:srgbClr val="000000"/>
              </a:solidFill>
              <a:latin typeface="Arial"/>
            </a:endParaRPr>
          </a:p>
          <a:p>
            <a:pPr>
              <a:lnSpc>
                <a:spcPct val="100000"/>
              </a:lnSpc>
            </a:pPr>
            <a:r>
              <a:rPr b="0" lang="en-US" sz="3600" spc="-1" strike="noStrike">
                <a:solidFill>
                  <a:srgbClr val="000000"/>
                </a:solidFill>
                <a:latin typeface="AdvPSA183"/>
              </a:rPr>
              <a:t>attack from the </a:t>
            </a:r>
            <a:r>
              <a:rPr b="0" lang="en-US" sz="3600" spc="-1" strike="noStrike">
                <a:solidFill>
                  <a:srgbClr val="ff0000"/>
                </a:solidFill>
                <a:latin typeface="AdvPSA183"/>
              </a:rPr>
              <a:t>agrochemical industry</a:t>
            </a:r>
            <a:endParaRPr b="0" lang="fr-FR" sz="3600" spc="-1" strike="noStrike">
              <a:solidFill>
                <a:srgbClr val="000000"/>
              </a:solidFill>
              <a:latin typeface="Arial"/>
            </a:endParaRPr>
          </a:p>
          <a:p>
            <a:pPr>
              <a:lnSpc>
                <a:spcPct val="100000"/>
              </a:lnSpc>
            </a:pPr>
            <a:r>
              <a:rPr b="0" lang="en-US" sz="3600" spc="-1" strike="noStrike">
                <a:solidFill>
                  <a:srgbClr val="ff0000"/>
                </a:solidFill>
                <a:latin typeface="AdvPSA183"/>
              </a:rPr>
              <a:t>and their lobbyists, who labeled her,</a:t>
            </a:r>
            <a:endParaRPr b="0" lang="fr-FR" sz="3600" spc="-1" strike="noStrike">
              <a:solidFill>
                <a:srgbClr val="000000"/>
              </a:solidFill>
              <a:latin typeface="Arial"/>
            </a:endParaRPr>
          </a:p>
          <a:p>
            <a:pPr>
              <a:lnSpc>
                <a:spcPct val="100000"/>
              </a:lnSpc>
            </a:pPr>
            <a:r>
              <a:rPr b="0" lang="en-US" sz="3600" spc="-1" strike="noStrike">
                <a:solidFill>
                  <a:srgbClr val="ff0000"/>
                </a:solidFill>
                <a:latin typeface="AdvPSA183"/>
              </a:rPr>
              <a:t>among other things, as a fanatic and a</a:t>
            </a:r>
            <a:endParaRPr b="0" lang="fr-FR" sz="3600" spc="-1" strike="noStrike">
              <a:solidFill>
                <a:srgbClr val="000000"/>
              </a:solidFill>
              <a:latin typeface="Arial"/>
            </a:endParaRPr>
          </a:p>
          <a:p>
            <a:pPr>
              <a:lnSpc>
                <a:spcPct val="100000"/>
              </a:lnSpc>
            </a:pPr>
            <a:r>
              <a:rPr b="0" lang="fr-FR" sz="3600" spc="-1" strike="noStrike">
                <a:solidFill>
                  <a:srgbClr val="ff0000"/>
                </a:solidFill>
                <a:latin typeface="AdvPSA183"/>
              </a:rPr>
              <a:t>communist</a:t>
            </a:r>
            <a:r>
              <a:rPr b="0" lang="fr-FR" sz="3600" spc="-1" strike="noStrike">
                <a:solidFill>
                  <a:srgbClr val="000000"/>
                </a:solidFill>
                <a:latin typeface="AdvPSA183"/>
              </a:rPr>
              <a:t>. Industry launched a counter-offensive by publishing leaflets, </a:t>
            </a:r>
            <a:r>
              <a:rPr b="0" lang="en-US" sz="3600" spc="-1" strike="noStrike">
                <a:solidFill>
                  <a:srgbClr val="000000"/>
                </a:solidFill>
                <a:latin typeface="AdvPSA183"/>
              </a:rPr>
              <a:t>lodging complaints, and threatening legal action against the publishers of </a:t>
            </a:r>
            <a:r>
              <a:rPr b="0" lang="en-US" sz="3600" spc="-1" strike="noStrike">
                <a:solidFill>
                  <a:srgbClr val="000000"/>
                </a:solidFill>
                <a:latin typeface="Advhelvneue-italic"/>
              </a:rPr>
              <a:t>Silent </a:t>
            </a:r>
            <a:r>
              <a:rPr b="0" lang="fr-FR" sz="3600" spc="-1" strike="noStrike">
                <a:solidFill>
                  <a:srgbClr val="000000"/>
                </a:solidFill>
                <a:latin typeface="Advhelvneue-italic"/>
              </a:rPr>
              <a:t>Spring</a:t>
            </a:r>
            <a:r>
              <a:rPr b="0" lang="fr-FR" sz="3600" spc="-1" strike="noStrike">
                <a:solidFill>
                  <a:srgbClr val="000000"/>
                </a:solidFill>
                <a:latin typeface="AdvPSA183"/>
              </a:rPr>
              <a:t>.</a:t>
            </a:r>
            <a:endParaRPr b="0" lang="fr-FR" sz="3600" spc="-1" strike="noStrike">
              <a:solidFill>
                <a:srgbClr val="000000"/>
              </a:solidFill>
              <a:latin typeface="Arial"/>
            </a:endParaRPr>
          </a:p>
          <a:p>
            <a:pPr>
              <a:lnSpc>
                <a:spcPct val="100000"/>
              </a:lnSpc>
            </a:pPr>
            <a:r>
              <a:rPr b="0" lang="fr-FR" sz="3600" spc="-1" strike="noStrike">
                <a:solidFill>
                  <a:srgbClr val="000000"/>
                </a:solidFill>
                <a:latin typeface="AdvPSA183"/>
              </a:rPr>
              <a:t>(Goulson 2020)</a:t>
            </a:r>
            <a:endParaRPr b="0" lang="fr-FR"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46" name="Picture 4" descr=""/>
          <p:cNvPicPr/>
          <p:nvPr/>
        </p:nvPicPr>
        <p:blipFill>
          <a:blip r:embed="rId1"/>
          <a:stretch/>
        </p:blipFill>
        <p:spPr>
          <a:xfrm>
            <a:off x="-23760" y="0"/>
            <a:ext cx="9191160" cy="685764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7" name="Rectangle 1"/>
          <p:cNvSpPr/>
          <p:nvPr/>
        </p:nvSpPr>
        <p:spPr>
          <a:xfrm>
            <a:off x="255600" y="2205000"/>
            <a:ext cx="8388000" cy="3930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800" spc="-1" strike="noStrike">
                <a:solidFill>
                  <a:srgbClr val="212121"/>
                </a:solidFill>
                <a:latin typeface="Merriweather"/>
              </a:rPr>
              <a:t>Why It's Happening</a:t>
            </a:r>
            <a:endParaRPr b="0" lang="fr-FR" sz="1800" spc="-1" strike="noStrike">
              <a:solidFill>
                <a:srgbClr val="000000"/>
              </a:solidFill>
              <a:latin typeface="Arial"/>
            </a:endParaRPr>
          </a:p>
          <a:p>
            <a:pPr>
              <a:lnSpc>
                <a:spcPct val="100000"/>
              </a:lnSpc>
            </a:pPr>
            <a:r>
              <a:rPr b="0" lang="en-US" sz="1800" spc="-1" strike="noStrike">
                <a:solidFill>
                  <a:srgbClr val="212121"/>
                </a:solidFill>
                <a:latin typeface="Source Sans Pro"/>
              </a:rPr>
              <a:t>There have been </a:t>
            </a:r>
            <a:r>
              <a:rPr b="0" lang="en-US" sz="1800" spc="-1" strike="noStrike">
                <a:solidFill>
                  <a:srgbClr val="ff0000"/>
                </a:solidFill>
                <a:latin typeface="Source Sans Pro"/>
              </a:rPr>
              <a:t>many theories </a:t>
            </a:r>
            <a:r>
              <a:rPr b="0" lang="en-US" sz="1800" spc="-1" strike="noStrike">
                <a:solidFill>
                  <a:srgbClr val="212121"/>
                </a:solidFill>
                <a:latin typeface="Source Sans Pro"/>
              </a:rPr>
              <a:t>about the cause of CCD, but the researchers who are leading the effort to find out why are now focused on these factors:</a:t>
            </a:r>
            <a:endParaRPr b="0" lang="fr-FR" sz="1800" spc="-1" strike="noStrike">
              <a:solidFill>
                <a:srgbClr val="000000"/>
              </a:solidFill>
              <a:latin typeface="Arial"/>
            </a:endParaRPr>
          </a:p>
          <a:p>
            <a:pPr marL="216000" indent="-216000">
              <a:lnSpc>
                <a:spcPct val="100000"/>
              </a:lnSpc>
              <a:buClr>
                <a:srgbClr val="212121"/>
              </a:buClr>
              <a:buFont typeface="Symbol" charset="2"/>
              <a:buChar char=""/>
            </a:pPr>
            <a:r>
              <a:rPr b="0" lang="en-US" sz="1800" spc="-1" strike="noStrike">
                <a:solidFill>
                  <a:srgbClr val="212121"/>
                </a:solidFill>
                <a:latin typeface="Source Sans Pro"/>
              </a:rPr>
              <a:t>Increased losses due to the invasive </a:t>
            </a:r>
            <a:r>
              <a:rPr b="0" lang="en-US" sz="1800" spc="-1" strike="noStrike">
                <a:solidFill>
                  <a:srgbClr val="ff0000"/>
                </a:solidFill>
                <a:latin typeface="Source Sans Pro"/>
              </a:rPr>
              <a:t>varroa </a:t>
            </a:r>
            <a:r>
              <a:rPr b="0" lang="en-US" sz="1800" spc="-1" strike="noStrike">
                <a:solidFill>
                  <a:srgbClr val="212121"/>
                </a:solidFill>
                <a:latin typeface="Source Sans Pro"/>
              </a:rPr>
              <a:t>mite (a pest of honey bees).</a:t>
            </a:r>
            <a:endParaRPr b="0" lang="fr-FR" sz="1800" spc="-1" strike="noStrike">
              <a:solidFill>
                <a:srgbClr val="000000"/>
              </a:solidFill>
              <a:latin typeface="Arial"/>
            </a:endParaRPr>
          </a:p>
          <a:p>
            <a:pPr marL="216000" indent="-216000">
              <a:lnSpc>
                <a:spcPct val="100000"/>
              </a:lnSpc>
              <a:buClr>
                <a:srgbClr val="212121"/>
              </a:buClr>
              <a:buFont typeface="Symbol" charset="2"/>
              <a:buChar char=""/>
            </a:pPr>
            <a:r>
              <a:rPr b="0" lang="en-US" sz="1800" spc="-1" strike="noStrike">
                <a:solidFill>
                  <a:srgbClr val="212121"/>
                </a:solidFill>
                <a:latin typeface="Source Sans Pro"/>
              </a:rPr>
              <a:t>New or emerging diseases such as Israeli Acute Paralysis </a:t>
            </a:r>
            <a:r>
              <a:rPr b="0" lang="en-US" sz="1800" spc="-1" strike="noStrike">
                <a:solidFill>
                  <a:srgbClr val="ff0000"/>
                </a:solidFill>
                <a:latin typeface="Source Sans Pro"/>
              </a:rPr>
              <a:t>virus</a:t>
            </a:r>
            <a:r>
              <a:rPr b="0" lang="en-US" sz="1800" spc="-1" strike="noStrike">
                <a:solidFill>
                  <a:srgbClr val="212121"/>
                </a:solidFill>
                <a:latin typeface="Source Sans Pro"/>
              </a:rPr>
              <a:t> and the gut parasite </a:t>
            </a:r>
            <a:r>
              <a:rPr b="0" lang="en-US" sz="1800" spc="-1" strike="noStrike">
                <a:solidFill>
                  <a:srgbClr val="ff0000"/>
                </a:solidFill>
                <a:latin typeface="Source Sans Pro"/>
              </a:rPr>
              <a:t>Nosema</a:t>
            </a:r>
            <a:r>
              <a:rPr b="0" lang="en-US" sz="1800" spc="-1" strike="noStrike">
                <a:solidFill>
                  <a:srgbClr val="212121"/>
                </a:solidFill>
                <a:latin typeface="Source Sans Pro"/>
              </a:rPr>
              <a:t>.</a:t>
            </a:r>
            <a:endParaRPr b="0" lang="fr-FR" sz="1800" spc="-1" strike="noStrike">
              <a:solidFill>
                <a:srgbClr val="000000"/>
              </a:solidFill>
              <a:latin typeface="Arial"/>
            </a:endParaRPr>
          </a:p>
          <a:p>
            <a:pPr marL="216000" indent="-216000">
              <a:lnSpc>
                <a:spcPct val="100000"/>
              </a:lnSpc>
              <a:buClr>
                <a:srgbClr val="212121"/>
              </a:buClr>
              <a:buFont typeface="Symbol" charset="2"/>
              <a:buChar char=""/>
            </a:pPr>
            <a:r>
              <a:rPr b="0" lang="en-US" sz="1800" spc="-1" strike="noStrike">
                <a:solidFill>
                  <a:srgbClr val="212121"/>
                </a:solidFill>
                <a:latin typeface="Source Sans Pro"/>
              </a:rPr>
              <a:t>Pesticide poisoning through exposure to pesticides applied to crops or for in-hive insect or </a:t>
            </a:r>
            <a:r>
              <a:rPr b="0" lang="en-US" sz="1800" spc="-1" strike="noStrike">
                <a:solidFill>
                  <a:srgbClr val="ff0000"/>
                </a:solidFill>
                <a:latin typeface="Source Sans Pro"/>
              </a:rPr>
              <a:t>mite</a:t>
            </a:r>
            <a:r>
              <a:rPr b="0" lang="en-US" sz="1800" spc="-1" strike="noStrike">
                <a:solidFill>
                  <a:srgbClr val="212121"/>
                </a:solidFill>
                <a:latin typeface="Source Sans Pro"/>
              </a:rPr>
              <a:t> control.</a:t>
            </a:r>
            <a:endParaRPr b="0" lang="fr-FR" sz="1800" spc="-1" strike="noStrike">
              <a:solidFill>
                <a:srgbClr val="000000"/>
              </a:solidFill>
              <a:latin typeface="Arial"/>
            </a:endParaRPr>
          </a:p>
          <a:p>
            <a:pPr marL="216000" indent="-216000">
              <a:lnSpc>
                <a:spcPct val="100000"/>
              </a:lnSpc>
              <a:buClr>
                <a:srgbClr val="212121"/>
              </a:buClr>
              <a:buFont typeface="Symbol" charset="2"/>
              <a:buChar char=""/>
            </a:pPr>
            <a:r>
              <a:rPr b="0" lang="en-US" sz="1800" spc="-1" strike="noStrike">
                <a:solidFill>
                  <a:srgbClr val="212121"/>
                </a:solidFill>
                <a:latin typeface="Source Sans Pro"/>
              </a:rPr>
              <a:t>Stress bees experience due to </a:t>
            </a:r>
            <a:r>
              <a:rPr b="0" lang="en-US" sz="1800" spc="-1" strike="noStrike">
                <a:solidFill>
                  <a:srgbClr val="ff0000"/>
                </a:solidFill>
                <a:latin typeface="Source Sans Pro"/>
              </a:rPr>
              <a:t>management practices </a:t>
            </a:r>
            <a:r>
              <a:rPr b="0" lang="en-US" sz="1800" spc="-1" strike="noStrike">
                <a:solidFill>
                  <a:srgbClr val="212121"/>
                </a:solidFill>
                <a:latin typeface="Source Sans Pro"/>
              </a:rPr>
              <a:t>such as transportation to multiple locations across the country for providing pollination services. </a:t>
            </a:r>
            <a:endParaRPr b="0" lang="fr-FR" sz="1800" spc="-1" strike="noStrike">
              <a:solidFill>
                <a:srgbClr val="000000"/>
              </a:solidFill>
              <a:latin typeface="Arial"/>
            </a:endParaRPr>
          </a:p>
          <a:p>
            <a:pPr marL="216000" indent="-216000">
              <a:lnSpc>
                <a:spcPct val="100000"/>
              </a:lnSpc>
              <a:buClr>
                <a:srgbClr val="ff0000"/>
              </a:buClr>
              <a:buFont typeface="Symbol" charset="2"/>
              <a:buChar char=""/>
            </a:pPr>
            <a:r>
              <a:rPr b="0" lang="en-US" sz="1800" spc="-1" strike="noStrike">
                <a:solidFill>
                  <a:srgbClr val="ff0000"/>
                </a:solidFill>
                <a:latin typeface="Source Sans Pro"/>
              </a:rPr>
              <a:t>Changes</a:t>
            </a:r>
            <a:r>
              <a:rPr b="0" lang="en-US" sz="1800" spc="-1" strike="noStrike">
                <a:solidFill>
                  <a:srgbClr val="212121"/>
                </a:solidFill>
                <a:latin typeface="Source Sans Pro"/>
              </a:rPr>
              <a:t> to the </a:t>
            </a:r>
            <a:r>
              <a:rPr b="0" lang="en-US" sz="1800" spc="-1" strike="noStrike">
                <a:solidFill>
                  <a:srgbClr val="ff0000"/>
                </a:solidFill>
                <a:latin typeface="Source Sans Pro"/>
              </a:rPr>
              <a:t>habitat</a:t>
            </a:r>
            <a:r>
              <a:rPr b="0" lang="en-US" sz="1800" spc="-1" strike="noStrike">
                <a:solidFill>
                  <a:srgbClr val="212121"/>
                </a:solidFill>
                <a:latin typeface="Source Sans Pro"/>
              </a:rPr>
              <a:t> where bees forage.</a:t>
            </a:r>
            <a:endParaRPr b="0" lang="fr-FR" sz="1800" spc="-1" strike="noStrike">
              <a:solidFill>
                <a:srgbClr val="000000"/>
              </a:solidFill>
              <a:latin typeface="Arial"/>
            </a:endParaRPr>
          </a:p>
          <a:p>
            <a:pPr marL="216000" indent="-216000">
              <a:lnSpc>
                <a:spcPct val="100000"/>
              </a:lnSpc>
              <a:buClr>
                <a:srgbClr val="212121"/>
              </a:buClr>
              <a:buFont typeface="Symbol" charset="2"/>
              <a:buChar char=""/>
            </a:pPr>
            <a:r>
              <a:rPr b="0" lang="en-US" sz="1800" spc="-1" strike="noStrike">
                <a:solidFill>
                  <a:srgbClr val="212121"/>
                </a:solidFill>
                <a:latin typeface="Source Sans Pro"/>
              </a:rPr>
              <a:t>Inadequate </a:t>
            </a:r>
            <a:r>
              <a:rPr b="0" lang="en-US" sz="1800" spc="-1" strike="noStrike">
                <a:solidFill>
                  <a:srgbClr val="ff0000"/>
                </a:solidFill>
                <a:latin typeface="Source Sans Pro"/>
              </a:rPr>
              <a:t>forage/poor nutrition</a:t>
            </a:r>
            <a:r>
              <a:rPr b="0" lang="en-US" sz="1800" spc="-1" strike="noStrike">
                <a:solidFill>
                  <a:srgbClr val="212121"/>
                </a:solidFill>
                <a:latin typeface="Source Sans Pro"/>
              </a:rPr>
              <a:t>.</a:t>
            </a:r>
            <a:endParaRPr b="0" lang="fr-FR" sz="1800" spc="-1" strike="noStrike">
              <a:solidFill>
                <a:srgbClr val="000000"/>
              </a:solidFill>
              <a:latin typeface="Arial"/>
            </a:endParaRPr>
          </a:p>
          <a:p>
            <a:pPr marL="216000" indent="-216000">
              <a:lnSpc>
                <a:spcPct val="100000"/>
              </a:lnSpc>
              <a:buClr>
                <a:srgbClr val="212121"/>
              </a:buClr>
              <a:buFont typeface="Symbol" charset="2"/>
              <a:buChar char=""/>
            </a:pPr>
            <a:r>
              <a:rPr b="0" lang="en-US" sz="1800" spc="-1" strike="noStrike">
                <a:solidFill>
                  <a:srgbClr val="212121"/>
                </a:solidFill>
                <a:latin typeface="Source Sans Pro"/>
              </a:rPr>
              <a:t>Potential immune-suppressing stress on bees caused by one or a </a:t>
            </a:r>
            <a:r>
              <a:rPr b="0" lang="en-US" sz="1800" spc="-1" strike="noStrike">
                <a:solidFill>
                  <a:srgbClr val="ff0000"/>
                </a:solidFill>
                <a:latin typeface="Source Sans Pro"/>
              </a:rPr>
              <a:t>combination</a:t>
            </a:r>
            <a:r>
              <a:rPr b="0" lang="en-US" sz="1800" spc="-1" strike="noStrike">
                <a:solidFill>
                  <a:srgbClr val="212121"/>
                </a:solidFill>
                <a:latin typeface="Source Sans Pro"/>
              </a:rPr>
              <a:t> of factors identified above.</a:t>
            </a:r>
            <a:endParaRPr b="0" lang="fr-FR" sz="1800" spc="-1" strike="noStrike">
              <a:solidFill>
                <a:srgbClr val="000000"/>
              </a:solidFill>
              <a:latin typeface="Arial"/>
            </a:endParaRPr>
          </a:p>
        </p:txBody>
      </p:sp>
      <p:pic>
        <p:nvPicPr>
          <p:cNvPr id="1648" name="Image 3" descr=""/>
          <p:cNvPicPr/>
          <p:nvPr/>
        </p:nvPicPr>
        <p:blipFill>
          <a:blip r:embed="rId1"/>
          <a:stretch/>
        </p:blipFill>
        <p:spPr>
          <a:xfrm>
            <a:off x="255600" y="260280"/>
            <a:ext cx="8127720" cy="129672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57" name="Image 1" descr=""/>
          <p:cNvPicPr/>
          <p:nvPr/>
        </p:nvPicPr>
        <p:blipFill>
          <a:blip r:embed="rId1"/>
          <a:stretch/>
        </p:blipFill>
        <p:spPr>
          <a:xfrm>
            <a:off x="-36360" y="0"/>
            <a:ext cx="9180000" cy="5163840"/>
          </a:xfrm>
          <a:prstGeom prst="rect">
            <a:avLst/>
          </a:prstGeom>
          <a:ln w="0">
            <a:noFill/>
          </a:ln>
        </p:spPr>
      </p:pic>
      <p:sp>
        <p:nvSpPr>
          <p:cNvPr id="1558" name="ZoneTexte 3"/>
          <p:cNvSpPr/>
          <p:nvPr/>
        </p:nvSpPr>
        <p:spPr>
          <a:xfrm>
            <a:off x="0" y="5288040"/>
            <a:ext cx="9180000" cy="20408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3200" spc="-1" strike="noStrike">
                <a:solidFill>
                  <a:srgbClr val="1c0e00"/>
                </a:solidFill>
                <a:latin typeface="TheAntiquaB-W5Plain"/>
              </a:rPr>
              <a:t>Défenseurs de l’environnement animés par une </a:t>
            </a:r>
            <a:endParaRPr b="0" lang="fr-FR" sz="3200" spc="-1" strike="noStrike">
              <a:solidFill>
                <a:srgbClr val="000000"/>
              </a:solidFill>
              <a:latin typeface="Arial"/>
            </a:endParaRPr>
          </a:p>
          <a:p>
            <a:pPr>
              <a:lnSpc>
                <a:spcPct val="100000"/>
              </a:lnSpc>
            </a:pPr>
            <a:r>
              <a:rPr b="0" lang="fr-FR" sz="3200" spc="-1" strike="noStrike">
                <a:solidFill>
                  <a:srgbClr val="1c0e00"/>
                </a:solidFill>
                <a:latin typeface="TheAntiquaB-W5Plain"/>
              </a:rPr>
              <a:t>« idéologie irrationnelle qui s’oppose au développement scientifique et industriel ».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9" name="Image 1" descr=""/>
          <p:cNvPicPr/>
          <p:nvPr/>
        </p:nvPicPr>
        <p:blipFill>
          <a:blip r:embed="rId1"/>
          <a:stretch/>
        </p:blipFill>
        <p:spPr>
          <a:xfrm>
            <a:off x="0" y="-3240"/>
            <a:ext cx="10504080" cy="6857640"/>
          </a:xfrm>
          <a:prstGeom prst="rect">
            <a:avLst/>
          </a:prstGeom>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50" name="Picture 4" descr="Attaque d'une ruche, le frelon asiatique tue les abeilles."/>
          <p:cNvPicPr/>
          <p:nvPr/>
        </p:nvPicPr>
        <p:blipFill>
          <a:blip r:embed="rId1"/>
          <a:stretch/>
        </p:blipFill>
        <p:spPr>
          <a:xfrm>
            <a:off x="-36360" y="857160"/>
            <a:ext cx="9216720" cy="5143320"/>
          </a:xfrm>
          <a:prstGeom prst="rect">
            <a:avLst/>
          </a:prstGeom>
          <a:ln w="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1" name="Rectangle 1"/>
          <p:cNvSpPr/>
          <p:nvPr/>
        </p:nvSpPr>
        <p:spPr>
          <a:xfrm>
            <a:off x="468360" y="576360"/>
            <a:ext cx="8256240" cy="527328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0" lang="fr-FR" sz="2000" spc="-1" strike="noStrike">
                <a:solidFill>
                  <a:srgbClr val="111111"/>
                </a:solidFill>
                <a:latin typeface="Bitstream Vera Serif"/>
              </a:rPr>
              <a:t>L'Union nationale de l'apiculture française (UNAF) reconnaît le rôle de pathologies, mais en considérant toujours les pesticides comme la cause primaire. Des travaux en conditions artificielles ou simulées accusent les insecticides, sans forcément en faire une cause unique du phénomène. Ces travaux sont remis en cause par d'autres études qui considèrent que </a:t>
            </a:r>
            <a:r>
              <a:rPr b="0" lang="fr-FR" sz="2000" spc="-1" strike="noStrike">
                <a:solidFill>
                  <a:srgbClr val="ff0000"/>
                </a:solidFill>
                <a:latin typeface="Bitstream Vera Serif"/>
              </a:rPr>
              <a:t>le manque de connaissances sur les besoins physiologiques des abeilles rend délicat la conception des protocoles (notamment en milieu fermé et semi-ouvert) et l'interprétation des résultats</a:t>
            </a:r>
            <a:r>
              <a:rPr b="0" lang="fr-FR" sz="2000" spc="-1" strike="noStrike">
                <a:solidFill>
                  <a:srgbClr val="111111"/>
                </a:solidFill>
                <a:latin typeface="Bitstream Vera Serif"/>
              </a:rPr>
              <a:t> : les doses et les situations testées sont considérées comme extrêmes voire totalement irréalistes. Les études scientifiques ont cependant conduit l'autorité européenne de sécurité des aliments à constater que les tests réglementaires homologuant les molécules mises en cause ne permettaient pas d'en évaluer les risques et que certains produits phytosanitaires encore utilisés « présentaient un risque pour les abeilles ».</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52" name="Picture 2" descr="Résultat de recherche d'images pour &quot;graines enrobées&quot;"/>
          <p:cNvPicPr/>
          <p:nvPr/>
        </p:nvPicPr>
        <p:blipFill>
          <a:blip r:embed="rId1"/>
          <a:stretch/>
        </p:blipFill>
        <p:spPr>
          <a:xfrm>
            <a:off x="0" y="260280"/>
            <a:ext cx="9143640" cy="612108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3" name="Picture 2" descr="Résultat de recherche d'images pour &quot;graines enrobées&quot;"/>
          <p:cNvPicPr/>
          <p:nvPr/>
        </p:nvPicPr>
        <p:blipFill>
          <a:blip r:embed="rId1"/>
          <a:stretch/>
        </p:blipFill>
        <p:spPr>
          <a:xfrm>
            <a:off x="0" y="0"/>
            <a:ext cx="10253160" cy="685764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4" name="Image 1" descr=""/>
          <p:cNvPicPr/>
          <p:nvPr/>
        </p:nvPicPr>
        <p:blipFill>
          <a:blip r:embed="rId1"/>
          <a:stretch/>
        </p:blipFill>
        <p:spPr>
          <a:xfrm>
            <a:off x="1187280" y="30240"/>
            <a:ext cx="6840000" cy="6868800"/>
          </a:xfrm>
          <a:prstGeom prst="rect">
            <a:avLst/>
          </a:prstGeom>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5" name="Image 1" descr=""/>
          <p:cNvPicPr/>
          <p:nvPr/>
        </p:nvPicPr>
        <p:blipFill>
          <a:blip r:embed="rId1"/>
          <a:stretch/>
        </p:blipFill>
        <p:spPr>
          <a:xfrm>
            <a:off x="-6480" y="3240"/>
            <a:ext cx="9150120" cy="1360080"/>
          </a:xfrm>
          <a:prstGeom prst="rect">
            <a:avLst/>
          </a:prstGeom>
          <a:ln w="0">
            <a:noFill/>
          </a:ln>
        </p:spPr>
      </p:pic>
      <p:pic>
        <p:nvPicPr>
          <p:cNvPr id="1656" name="Image 2" descr=""/>
          <p:cNvPicPr/>
          <p:nvPr/>
        </p:nvPicPr>
        <p:blipFill>
          <a:blip r:embed="rId2"/>
          <a:stretch/>
        </p:blipFill>
        <p:spPr>
          <a:xfrm>
            <a:off x="1116000" y="1346040"/>
            <a:ext cx="6722640" cy="551160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7" name="Image 1" descr=""/>
          <p:cNvPicPr/>
          <p:nvPr/>
        </p:nvPicPr>
        <p:blipFill>
          <a:blip r:embed="rId1"/>
          <a:stretch/>
        </p:blipFill>
        <p:spPr>
          <a:xfrm>
            <a:off x="-6480" y="3240"/>
            <a:ext cx="9150120" cy="1360080"/>
          </a:xfrm>
          <a:prstGeom prst="rect">
            <a:avLst/>
          </a:prstGeom>
          <a:ln w="0">
            <a:noFill/>
          </a:ln>
        </p:spPr>
      </p:pic>
      <p:pic>
        <p:nvPicPr>
          <p:cNvPr id="1658" name="Image 4" descr=""/>
          <p:cNvPicPr/>
          <p:nvPr/>
        </p:nvPicPr>
        <p:blipFill>
          <a:blip r:embed="rId2"/>
          <a:stretch/>
        </p:blipFill>
        <p:spPr>
          <a:xfrm>
            <a:off x="1258920" y="5275440"/>
            <a:ext cx="5833800" cy="1582200"/>
          </a:xfrm>
          <a:prstGeom prst="rect">
            <a:avLst/>
          </a:prstGeom>
          <a:ln w="0">
            <a:noFill/>
          </a:ln>
        </p:spPr>
      </p:pic>
      <p:pic>
        <p:nvPicPr>
          <p:cNvPr id="1659" name="Image 5" descr=""/>
          <p:cNvPicPr/>
          <p:nvPr/>
        </p:nvPicPr>
        <p:blipFill>
          <a:blip r:embed="rId3"/>
          <a:stretch/>
        </p:blipFill>
        <p:spPr>
          <a:xfrm>
            <a:off x="1547640" y="1376280"/>
            <a:ext cx="5400360" cy="3870000"/>
          </a:xfrm>
          <a:prstGeom prst="rect">
            <a:avLst/>
          </a:prstGeom>
          <a:ln w="0">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0" name="Image 1" descr=""/>
          <p:cNvPicPr/>
          <p:nvPr/>
        </p:nvPicPr>
        <p:blipFill>
          <a:blip r:embed="rId1"/>
          <a:stretch/>
        </p:blipFill>
        <p:spPr>
          <a:xfrm>
            <a:off x="1655640" y="3213000"/>
            <a:ext cx="5184360" cy="3320640"/>
          </a:xfrm>
          <a:prstGeom prst="rect">
            <a:avLst/>
          </a:prstGeom>
          <a:ln w="0">
            <a:noFill/>
          </a:ln>
        </p:spPr>
      </p:pic>
      <p:pic>
        <p:nvPicPr>
          <p:cNvPr id="1661" name="Image 2" descr=""/>
          <p:cNvPicPr/>
          <p:nvPr/>
        </p:nvPicPr>
        <p:blipFill>
          <a:blip r:embed="rId2"/>
          <a:stretch/>
        </p:blipFill>
        <p:spPr>
          <a:xfrm>
            <a:off x="1476360" y="0"/>
            <a:ext cx="5543280" cy="3098520"/>
          </a:xfrm>
          <a:prstGeom prst="rect">
            <a:avLst/>
          </a:prstGeom>
          <a:ln w="0">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2" name="Picture 4" descr="Trois néonicotinoïdes interdits (partiellement) en Europe - Actualités  autour des abeilles, fourmis et phasmes - Musée de l'Abeille Vivante"/>
          <p:cNvPicPr/>
          <p:nvPr/>
        </p:nvPicPr>
        <p:blipFill>
          <a:blip r:embed="rId1"/>
          <a:stretch/>
        </p:blipFill>
        <p:spPr>
          <a:xfrm>
            <a:off x="3240" y="0"/>
            <a:ext cx="9137160" cy="68576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59" name="Image 2" descr=""/>
          <p:cNvPicPr/>
          <p:nvPr/>
        </p:nvPicPr>
        <p:blipFill>
          <a:blip r:embed="rId1"/>
          <a:stretch/>
        </p:blipFill>
        <p:spPr>
          <a:xfrm>
            <a:off x="4519440" y="0"/>
            <a:ext cx="4624200" cy="6857640"/>
          </a:xfrm>
          <a:prstGeom prst="rect">
            <a:avLst/>
          </a:prstGeom>
          <a:ln w="0">
            <a:noFill/>
          </a:ln>
        </p:spPr>
      </p:pic>
      <p:pic>
        <p:nvPicPr>
          <p:cNvPr id="1560" name="Image 3" descr=""/>
          <p:cNvPicPr/>
          <p:nvPr/>
        </p:nvPicPr>
        <p:blipFill>
          <a:blip r:embed="rId2"/>
          <a:stretch/>
        </p:blipFill>
        <p:spPr>
          <a:xfrm>
            <a:off x="-1440" y="0"/>
            <a:ext cx="4520880" cy="6859080"/>
          </a:xfrm>
          <a:prstGeom prst="rect">
            <a:avLst/>
          </a:prstGeom>
          <a:ln w="0">
            <a:noFill/>
          </a:ln>
        </p:spPr>
      </p:pic>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3" name="Picture 2" descr=""/>
          <p:cNvPicPr/>
          <p:nvPr/>
        </p:nvPicPr>
        <p:blipFill>
          <a:blip r:embed="rId1"/>
          <a:stretch/>
        </p:blipFill>
        <p:spPr>
          <a:xfrm>
            <a:off x="531720" y="476280"/>
            <a:ext cx="8079840" cy="3816000"/>
          </a:xfrm>
          <a:prstGeom prst="rect">
            <a:avLst/>
          </a:prstGeom>
          <a:ln w="0">
            <a:noFill/>
          </a:ln>
        </p:spPr>
      </p:pic>
      <p:sp>
        <p:nvSpPr>
          <p:cNvPr id="1664" name="ZoneTexte 1"/>
          <p:cNvSpPr/>
          <p:nvPr/>
        </p:nvSpPr>
        <p:spPr>
          <a:xfrm>
            <a:off x="0" y="4724280"/>
            <a:ext cx="9143640" cy="1308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4000" spc="-1" strike="noStrike">
                <a:solidFill>
                  <a:srgbClr val="000000"/>
                </a:solidFill>
                <a:latin typeface="Arial"/>
              </a:rPr>
              <a:t>Et si on regardait la toxicité chronique ?</a:t>
            </a:r>
            <a:endParaRPr b="0" lang="fr-FR" sz="4000" spc="-1" strike="noStrike">
              <a:solidFill>
                <a:srgbClr val="000000"/>
              </a:solidFill>
              <a:latin typeface="Arial"/>
            </a:endParaRPr>
          </a:p>
          <a:p>
            <a:pPr>
              <a:lnSpc>
                <a:spcPct val="100000"/>
              </a:lnSpc>
            </a:pPr>
            <a:r>
              <a:rPr b="0" lang="fr-FR" sz="4000" spc="-1" strike="noStrike">
                <a:solidFill>
                  <a:srgbClr val="000000"/>
                </a:solidFill>
                <a:latin typeface="Arial"/>
              </a:rPr>
              <a:t>Tests proposés en 2013… </a:t>
            </a:r>
            <a:endParaRPr b="0" lang="fr-F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5" name="Image 1" descr=""/>
          <p:cNvPicPr/>
          <p:nvPr/>
        </p:nvPicPr>
        <p:blipFill>
          <a:blip r:embed="rId1"/>
          <a:stretch/>
        </p:blipFill>
        <p:spPr>
          <a:xfrm>
            <a:off x="479520" y="2481120"/>
            <a:ext cx="7703640" cy="3612960"/>
          </a:xfrm>
          <a:prstGeom prst="rect">
            <a:avLst/>
          </a:prstGeom>
          <a:ln w="0">
            <a:noFill/>
          </a:ln>
        </p:spPr>
      </p:pic>
      <p:pic>
        <p:nvPicPr>
          <p:cNvPr id="1666" name="Image 2" descr=""/>
          <p:cNvPicPr/>
          <p:nvPr/>
        </p:nvPicPr>
        <p:blipFill>
          <a:blip r:embed="rId2"/>
          <a:stretch/>
        </p:blipFill>
        <p:spPr>
          <a:xfrm>
            <a:off x="468360" y="333360"/>
            <a:ext cx="7381440" cy="2133360"/>
          </a:xfrm>
          <a:prstGeom prst="rect">
            <a:avLst/>
          </a:prstGeom>
          <a:ln w="0">
            <a:noFill/>
          </a:ln>
        </p:spPr>
      </p:pic>
      <p:sp>
        <p:nvSpPr>
          <p:cNvPr id="1667" name="Rectangle 4"/>
          <p:cNvSpPr/>
          <p:nvPr/>
        </p:nvSpPr>
        <p:spPr>
          <a:xfrm>
            <a:off x="422280" y="6108840"/>
            <a:ext cx="7416360" cy="51660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n-US" sz="1400" spc="-1" strike="noStrike">
                <a:solidFill>
                  <a:srgbClr val="1961ac"/>
                </a:solidFill>
                <a:latin typeface="DINOT-Bold"/>
              </a:rPr>
              <a:t>Hazards of pesticides to bees - 13th international symposium of the ICP-PR Bee protection group, October 18 – 20 2017, Valencia (Spain)</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8" name="Rectangle 4"/>
          <p:cNvSpPr/>
          <p:nvPr/>
        </p:nvSpPr>
        <p:spPr>
          <a:xfrm>
            <a:off x="324000" y="5445000"/>
            <a:ext cx="7416360" cy="155268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n-US" sz="2400" spc="-1" strike="noStrike">
                <a:solidFill>
                  <a:srgbClr val="1961ac"/>
                </a:solidFill>
                <a:latin typeface="DINOT-Bold"/>
              </a:rPr>
              <a:t>Hazards of pesticides to bees - 13th international symposium of the ICP-PR Bee protection group, October 18 – 20 2017, Valencia (Spain)</a:t>
            </a:r>
            <a:endParaRPr b="0" lang="fr-FR" sz="2400" spc="-1" strike="noStrike">
              <a:solidFill>
                <a:srgbClr val="000000"/>
              </a:solidFill>
              <a:latin typeface="Arial"/>
            </a:endParaRPr>
          </a:p>
        </p:txBody>
      </p:sp>
      <p:sp>
        <p:nvSpPr>
          <p:cNvPr id="1669" name="ZoneTexte 5"/>
          <p:cNvSpPr/>
          <p:nvPr/>
        </p:nvSpPr>
        <p:spPr>
          <a:xfrm>
            <a:off x="324000" y="619200"/>
            <a:ext cx="7919640" cy="4356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4000" spc="-1" strike="noStrike">
                <a:solidFill>
                  <a:srgbClr val="ff0000"/>
                </a:solidFill>
                <a:latin typeface="Verdana"/>
              </a:rPr>
              <a:t>“</a:t>
            </a:r>
            <a:r>
              <a:rPr b="0" lang="en-US" sz="4000" spc="-1" strike="noStrike">
                <a:solidFill>
                  <a:srgbClr val="ff0000"/>
                </a:solidFill>
                <a:latin typeface="Verdana"/>
              </a:rPr>
              <a:t>79% de l’ensemble des herbicides ne passent pas le test ainsi que </a:t>
            </a:r>
            <a:endParaRPr b="0" lang="fr-FR" sz="4000" spc="-1" strike="noStrike">
              <a:solidFill>
                <a:srgbClr val="000000"/>
              </a:solidFill>
              <a:latin typeface="Arial"/>
            </a:endParaRPr>
          </a:p>
          <a:p>
            <a:pPr>
              <a:lnSpc>
                <a:spcPct val="100000"/>
              </a:lnSpc>
            </a:pPr>
            <a:r>
              <a:rPr b="0" lang="en-US" sz="4000" spc="-1" strike="noStrike">
                <a:solidFill>
                  <a:srgbClr val="ff0000"/>
                </a:solidFill>
                <a:latin typeface="Verdana"/>
              </a:rPr>
              <a:t>75% des fongicides et </a:t>
            </a:r>
            <a:endParaRPr b="0" lang="fr-FR" sz="4000" spc="-1" strike="noStrike">
              <a:solidFill>
                <a:srgbClr val="000000"/>
              </a:solidFill>
              <a:latin typeface="Arial"/>
            </a:endParaRPr>
          </a:p>
          <a:p>
            <a:pPr>
              <a:lnSpc>
                <a:spcPct val="100000"/>
              </a:lnSpc>
            </a:pPr>
            <a:r>
              <a:rPr b="0" lang="en-US" sz="4000" spc="-1" strike="noStrike">
                <a:solidFill>
                  <a:srgbClr val="ff0000"/>
                </a:solidFill>
                <a:latin typeface="Verdana"/>
              </a:rPr>
              <a:t>92% des insecticides.</a:t>
            </a:r>
            <a:endParaRPr b="0" lang="fr-FR" sz="4000" spc="-1" strike="noStrike">
              <a:solidFill>
                <a:srgbClr val="000000"/>
              </a:solidFill>
              <a:latin typeface="Arial"/>
            </a:endParaRPr>
          </a:p>
          <a:p>
            <a:pPr>
              <a:lnSpc>
                <a:spcPct val="100000"/>
              </a:lnSpc>
            </a:pPr>
            <a:r>
              <a:rPr b="0" lang="en-US" sz="4000" spc="-1" strike="noStrike">
                <a:solidFill>
                  <a:srgbClr val="ff0000"/>
                </a:solidFill>
                <a:latin typeface="Verdana"/>
              </a:rPr>
              <a:t>Moyenne :82%”</a:t>
            </a:r>
            <a:r>
              <a:rPr b="0" lang="en-US" sz="4000" spc="-1" strike="noStrike">
                <a:solidFill>
                  <a:srgbClr val="464646"/>
                </a:solidFill>
                <a:latin typeface="Verdana"/>
              </a:rPr>
              <a:t> </a:t>
            </a:r>
            <a:endParaRPr b="0" lang="fr-FR" sz="4000" spc="-1" strike="noStrike">
              <a:solidFill>
                <a:srgbClr val="000000"/>
              </a:solidFill>
              <a:latin typeface="Arial"/>
            </a:endParaRPr>
          </a:p>
          <a:p>
            <a:pPr>
              <a:lnSpc>
                <a:spcPct val="100000"/>
              </a:lnSpc>
            </a:pPr>
            <a:r>
              <a:rPr b="0" lang="en-US" sz="4000" spc="-1" strike="noStrike">
                <a:solidFill>
                  <a:srgbClr val="464646"/>
                </a:solidFill>
                <a:latin typeface="Verdana"/>
              </a:rPr>
              <a:t>(Miles et al. 2018).</a:t>
            </a:r>
            <a:endParaRPr b="0" lang="fr-F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0" name="Picture 2" descr=""/>
          <p:cNvPicPr/>
          <p:nvPr/>
        </p:nvPicPr>
        <p:blipFill>
          <a:blip r:embed="rId1"/>
          <a:stretch/>
        </p:blipFill>
        <p:spPr>
          <a:xfrm>
            <a:off x="1187280" y="44280"/>
            <a:ext cx="6840000" cy="6840000"/>
          </a:xfrm>
          <a:prstGeom prst="rect">
            <a:avLst/>
          </a:prstGeom>
          <a:ln w="0">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1" name="Image 1" descr=""/>
          <p:cNvPicPr/>
          <p:nvPr/>
        </p:nvPicPr>
        <p:blipFill>
          <a:blip r:embed="rId1"/>
          <a:stretch/>
        </p:blipFill>
        <p:spPr>
          <a:xfrm>
            <a:off x="250920" y="1052640"/>
            <a:ext cx="8713440" cy="5256000"/>
          </a:xfrm>
          <a:prstGeom prst="rect">
            <a:avLst/>
          </a:prstGeom>
          <a:ln w="0">
            <a:noFill/>
          </a:ln>
        </p:spPr>
      </p:pic>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672" name="AutoShape 4"/>
          <p:cNvSpPr/>
          <p:nvPr/>
        </p:nvSpPr>
        <p:spPr>
          <a:xfrm>
            <a:off x="219240" y="-304920"/>
            <a:ext cx="304560" cy="3045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tabLst>
                <a:tab algn="l" pos="0"/>
              </a:tabLst>
            </a:pPr>
            <a:endParaRPr b="0" lang="fr-FR" sz="4000" spc="-1" strike="noStrike">
              <a:solidFill>
                <a:srgbClr val="00cc00"/>
              </a:solidFill>
              <a:latin typeface="Times New Roman"/>
            </a:endParaRPr>
          </a:p>
        </p:txBody>
      </p:sp>
      <p:pic>
        <p:nvPicPr>
          <p:cNvPr id="1673" name="Image 1" descr=""/>
          <p:cNvPicPr/>
          <p:nvPr/>
        </p:nvPicPr>
        <p:blipFill>
          <a:blip r:embed="rId1"/>
          <a:stretch/>
        </p:blipFill>
        <p:spPr>
          <a:xfrm>
            <a:off x="271440" y="638280"/>
            <a:ext cx="8600760" cy="5581440"/>
          </a:xfrm>
          <a:prstGeom prst="rect">
            <a:avLst/>
          </a:prstGeom>
          <a:ln w="0">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74" name="AutoShape 4"/>
          <p:cNvSpPr/>
          <p:nvPr/>
        </p:nvSpPr>
        <p:spPr>
          <a:xfrm>
            <a:off x="219240" y="-304920"/>
            <a:ext cx="304560" cy="3045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tabLst>
                <a:tab algn="l" pos="0"/>
              </a:tabLst>
            </a:pPr>
            <a:endParaRPr b="0" lang="fr-FR" sz="4000" spc="-1" strike="noStrike">
              <a:solidFill>
                <a:srgbClr val="00cc00"/>
              </a:solidFill>
              <a:latin typeface="Times New Roman"/>
            </a:endParaRPr>
          </a:p>
        </p:txBody>
      </p:sp>
      <p:pic>
        <p:nvPicPr>
          <p:cNvPr id="1675" name="Picture 2" descr=""/>
          <p:cNvPicPr/>
          <p:nvPr/>
        </p:nvPicPr>
        <p:blipFill>
          <a:blip r:embed="rId1"/>
          <a:stretch/>
        </p:blipFill>
        <p:spPr>
          <a:xfrm>
            <a:off x="1187640" y="44640"/>
            <a:ext cx="6840360" cy="6840360"/>
          </a:xfrm>
          <a:prstGeom prst="rect">
            <a:avLst/>
          </a:prstGeom>
          <a:ln w="0">
            <a:noFill/>
          </a:ln>
        </p:spPr>
      </p:pic>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6" name="Image 2" descr=""/>
          <p:cNvPicPr/>
          <p:nvPr/>
        </p:nvPicPr>
        <p:blipFill>
          <a:blip r:embed="rId1"/>
          <a:stretch/>
        </p:blipFill>
        <p:spPr>
          <a:xfrm>
            <a:off x="0" y="1151280"/>
            <a:ext cx="9143640" cy="4554720"/>
          </a:xfrm>
          <a:prstGeom prst="rect">
            <a:avLst/>
          </a:prstGeom>
          <a:ln w="0">
            <a:noFill/>
          </a:ln>
        </p:spPr>
      </p:pic>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7" name="Image 2" descr=""/>
          <p:cNvPicPr/>
          <p:nvPr/>
        </p:nvPicPr>
        <p:blipFill>
          <a:blip r:embed="rId1"/>
          <a:stretch/>
        </p:blipFill>
        <p:spPr>
          <a:xfrm>
            <a:off x="627480" y="0"/>
            <a:ext cx="7888680" cy="6857640"/>
          </a:xfrm>
          <a:prstGeom prst="rect">
            <a:avLst/>
          </a:prstGeom>
          <a:ln w="0">
            <a:noFill/>
          </a:ln>
        </p:spPr>
      </p:pic>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8" name="Picture 2" descr=""/>
          <p:cNvPicPr/>
          <p:nvPr/>
        </p:nvPicPr>
        <p:blipFill>
          <a:blip r:embed="rId1"/>
          <a:stretch/>
        </p:blipFill>
        <p:spPr>
          <a:xfrm>
            <a:off x="1619640" y="3451320"/>
            <a:ext cx="4430160" cy="3456000"/>
          </a:xfrm>
          <a:prstGeom prst="rect">
            <a:avLst/>
          </a:prstGeom>
          <a:ln w="0">
            <a:noFill/>
          </a:ln>
        </p:spPr>
      </p:pic>
      <p:pic>
        <p:nvPicPr>
          <p:cNvPr id="1679" name="Image 2" descr=""/>
          <p:cNvPicPr/>
          <p:nvPr/>
        </p:nvPicPr>
        <p:blipFill>
          <a:blip r:embed="rId2"/>
          <a:stretch/>
        </p:blipFill>
        <p:spPr>
          <a:xfrm>
            <a:off x="0" y="126360"/>
            <a:ext cx="9143640" cy="37605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1" name="Image 1" descr=""/>
          <p:cNvPicPr/>
          <p:nvPr/>
        </p:nvPicPr>
        <p:blipFill>
          <a:blip r:embed="rId1"/>
          <a:stretch/>
        </p:blipFill>
        <p:spPr>
          <a:xfrm>
            <a:off x="-54000" y="0"/>
            <a:ext cx="9251640" cy="6857640"/>
          </a:xfrm>
          <a:prstGeom prst="rect">
            <a:avLst/>
          </a:prstGeom>
          <a:ln w="0">
            <a:noFill/>
          </a:ln>
        </p:spPr>
      </p:pic>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0" name="Image 2" descr=""/>
          <p:cNvPicPr/>
          <p:nvPr/>
        </p:nvPicPr>
        <p:blipFill>
          <a:blip r:embed="rId1"/>
          <a:stretch/>
        </p:blipFill>
        <p:spPr>
          <a:xfrm>
            <a:off x="1340640" y="0"/>
            <a:ext cx="6462720" cy="6857640"/>
          </a:xfrm>
          <a:prstGeom prst="rect">
            <a:avLst/>
          </a:prstGeom>
          <a:ln w="0">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81" name="Image 4" descr=""/>
          <p:cNvPicPr/>
          <p:nvPr/>
        </p:nvPicPr>
        <p:blipFill>
          <a:blip r:embed="rId1"/>
          <a:stretch/>
        </p:blipFill>
        <p:spPr>
          <a:xfrm>
            <a:off x="1101240" y="0"/>
            <a:ext cx="6941160" cy="6857640"/>
          </a:xfrm>
          <a:prstGeom prst="rect">
            <a:avLst/>
          </a:prstGeom>
          <a:ln w="0">
            <a:noFill/>
          </a:ln>
        </p:spPr>
      </p:pic>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2" name="Image 2" descr="Une image contenant texte, carte&#10;&#10;Le contenu généré par l’IA peut être incorrect."/>
          <p:cNvPicPr/>
          <p:nvPr/>
        </p:nvPicPr>
        <p:blipFill>
          <a:blip r:embed="rId1"/>
          <a:stretch/>
        </p:blipFill>
        <p:spPr>
          <a:xfrm>
            <a:off x="1646280" y="0"/>
            <a:ext cx="5850720" cy="6857640"/>
          </a:xfrm>
          <a:prstGeom prst="rect">
            <a:avLst/>
          </a:prstGeom>
          <a:ln w="0">
            <a:noFill/>
          </a:ln>
        </p:spPr>
      </p:pic>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3" name="Image 2" descr=""/>
          <p:cNvPicPr/>
          <p:nvPr/>
        </p:nvPicPr>
        <p:blipFill>
          <a:blip r:embed="rId1"/>
          <a:stretch/>
        </p:blipFill>
        <p:spPr>
          <a:xfrm>
            <a:off x="-158760" y="0"/>
            <a:ext cx="9334080" cy="6857640"/>
          </a:xfrm>
          <a:prstGeom prst="rect">
            <a:avLst/>
          </a:prstGeom>
          <a:ln w="0">
            <a:noFill/>
          </a:ln>
        </p:spPr>
      </p:pic>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4" name="PlaceHolder 1"/>
          <p:cNvSpPr>
            <a:spLocks noGrp="1"/>
          </p:cNvSpPr>
          <p:nvPr>
            <p:ph type="dt" idx="780"/>
          </p:nvPr>
        </p:nvSpPr>
        <p:spPr>
          <a:xfrm>
            <a:off x="685800" y="6248520"/>
            <a:ext cx="1904760" cy="456840"/>
          </a:xfrm>
          <a:prstGeom prst="rect">
            <a:avLst/>
          </a:prstGeom>
          <a:noFill/>
          <a:ln w="0">
            <a:noFill/>
          </a:ln>
        </p:spPr>
        <p:txBody>
          <a:bodyPr numCol="1" spcCol="0" lIns="91440" rIns="91440" tIns="45720" bIns="45720" anchor="t">
            <a:noAutofit/>
          </a:bodyPr>
          <a:lstStyle>
            <a:lvl1pPr indent="0" defTabSz="449280">
              <a:lnSpc>
                <a:spcPct val="100000"/>
              </a:lnSpc>
              <a:buNone/>
              <a:tabLst>
                <a:tab algn="l" pos="723960"/>
                <a:tab algn="l" pos="1447920"/>
              </a:tabLst>
              <a:defRPr b="0" lang="fr-FR" sz="1400" spc="-1" strike="noStrike">
                <a:solidFill>
                  <a:srgbClr val="000000"/>
                </a:solidFill>
                <a:latin typeface="Times New Roman"/>
              </a:defRPr>
            </a:lvl1pPr>
          </a:lstStyle>
          <a:p>
            <a:pPr indent="0" defTabSz="449280">
              <a:lnSpc>
                <a:spcPct val="100000"/>
              </a:lnSpc>
              <a:buNone/>
              <a:tabLst>
                <a:tab algn="l" pos="723960"/>
                <a:tab algn="l" pos="1447920"/>
              </a:tabLst>
            </a:pPr>
            <a:fld id="{57930AB6-31B6-47AD-BDBE-A61604FB1E56}" type="datetime13">
              <a:rPr b="0" lang="fr-FR" sz="1400" spc="-1" strike="noStrike">
                <a:solidFill>
                  <a:srgbClr val="000000"/>
                </a:solidFill>
                <a:latin typeface="Times New Roman"/>
              </a:rPr>
              <a:t>05:42:34 PM</a:t>
            </a:fld>
            <a:endParaRPr b="0" lang="fr-FR" sz="1400" spc="-1" strike="noStrike">
              <a:solidFill>
                <a:srgbClr val="000000"/>
              </a:solidFill>
              <a:latin typeface="Times New Roman"/>
            </a:endParaRPr>
          </a:p>
        </p:txBody>
      </p:sp>
      <p:sp>
        <p:nvSpPr>
          <p:cNvPr id="1685" name="PlaceHolder 2"/>
          <p:cNvSpPr>
            <a:spLocks noGrp="1"/>
          </p:cNvSpPr>
          <p:nvPr>
            <p:ph type="sldNum" idx="781"/>
          </p:nvPr>
        </p:nvSpPr>
        <p:spPr>
          <a:xfrm>
            <a:off x="6553080" y="6248520"/>
            <a:ext cx="1904760" cy="456840"/>
          </a:xfrm>
          <a:prstGeom prst="rect">
            <a:avLst/>
          </a:prstGeom>
          <a:noFill/>
          <a:ln w="0">
            <a:noFill/>
          </a:ln>
        </p:spPr>
        <p:txBody>
          <a:bodyPr numCol="1" spcCol="0" lIns="91440" rIns="91440" tIns="45720" bIns="45720" anchor="t">
            <a:noAutofit/>
          </a:bodyPr>
          <a:lstStyle>
            <a:lvl1pPr indent="0" algn="r" defTabSz="449280">
              <a:lnSpc>
                <a:spcPct val="100000"/>
              </a:lnSpc>
              <a:buNone/>
              <a:tabLst>
                <a:tab algn="l" pos="723960"/>
                <a:tab algn="l" pos="1447920"/>
              </a:tabLst>
              <a:defRPr b="0" lang="fr-FR" sz="1400" spc="-1" strike="noStrike">
                <a:solidFill>
                  <a:srgbClr val="000000"/>
                </a:solidFill>
                <a:latin typeface="Times New Roman"/>
              </a:defRPr>
            </a:lvl1pPr>
          </a:lstStyle>
          <a:p>
            <a:pPr indent="0" algn="r" defTabSz="449280">
              <a:lnSpc>
                <a:spcPct val="100000"/>
              </a:lnSpc>
              <a:buNone/>
              <a:tabLst>
                <a:tab algn="l" pos="723960"/>
                <a:tab algn="l" pos="1447920"/>
              </a:tabLst>
            </a:pPr>
            <a:fld id="{370ABEF7-73B2-419B-84B4-E59E3642AC2A}" type="slidenum">
              <a:rPr b="0" lang="fr-FR" sz="1400" spc="-1" strike="noStrike">
                <a:solidFill>
                  <a:srgbClr val="000000"/>
                </a:solidFill>
                <a:latin typeface="Times New Roman"/>
              </a:rPr>
              <a:t>&lt;numéro&gt;</a:t>
            </a:fld>
            <a:endParaRPr b="0" lang="fr-FR" sz="1400" spc="-1" strike="noStrike">
              <a:solidFill>
                <a:srgbClr val="000000"/>
              </a:solidFill>
              <a:latin typeface="Times New Roman"/>
            </a:endParaRPr>
          </a:p>
        </p:txBody>
      </p:sp>
      <p:pic>
        <p:nvPicPr>
          <p:cNvPr id="1686" name="Image 2" descr=""/>
          <p:cNvPicPr/>
          <p:nvPr/>
        </p:nvPicPr>
        <p:blipFill>
          <a:blip r:embed="rId1"/>
          <a:stretch/>
        </p:blipFill>
        <p:spPr>
          <a:xfrm>
            <a:off x="0" y="-29880"/>
            <a:ext cx="9143640" cy="6887520"/>
          </a:xfrm>
          <a:prstGeom prst="rect">
            <a:avLst/>
          </a:prstGeom>
          <a:ln w="0">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7" name="Image 2" descr=""/>
          <p:cNvPicPr/>
          <p:nvPr/>
        </p:nvPicPr>
        <p:blipFill>
          <a:blip r:embed="rId1"/>
          <a:stretch/>
        </p:blipFill>
        <p:spPr>
          <a:xfrm>
            <a:off x="0" y="315720"/>
            <a:ext cx="9143640" cy="3508560"/>
          </a:xfrm>
          <a:prstGeom prst="rect">
            <a:avLst/>
          </a:prstGeom>
          <a:ln w="0">
            <a:noFill/>
          </a:ln>
        </p:spPr>
      </p:pic>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8" name="Picture 2" descr="One Health — Wikipédia"/>
          <p:cNvPicPr/>
          <p:nvPr/>
        </p:nvPicPr>
        <p:blipFill>
          <a:blip r:embed="rId1"/>
          <a:stretch/>
        </p:blipFill>
        <p:spPr>
          <a:xfrm>
            <a:off x="1331640" y="260640"/>
            <a:ext cx="6774840" cy="6480360"/>
          </a:xfrm>
          <a:prstGeom prst="rect">
            <a:avLst/>
          </a:prstGeom>
          <a:ln w="0">
            <a:noFill/>
          </a:ln>
        </p:spPr>
      </p:pic>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000000"/>
        </a:solidFill>
      </p:bgPr>
    </p:bg>
    <p:spTree>
      <p:nvGrpSpPr>
        <p:cNvPr id="1" name=""/>
        <p:cNvGrpSpPr/>
        <p:nvPr/>
      </p:nvGrpSpPr>
      <p:grpSpPr>
        <a:xfrm>
          <a:off x="0" y="0"/>
          <a:ext cx="0" cy="0"/>
          <a:chOff x="0" y="0"/>
          <a:chExt cx="0" cy="0"/>
        </a:xfrm>
      </p:grpSpPr>
      <p:pic>
        <p:nvPicPr>
          <p:cNvPr id="1689" name="Picture 2" descr=""/>
          <p:cNvPicPr/>
          <p:nvPr/>
        </p:nvPicPr>
        <p:blipFill>
          <a:blip r:embed="rId1"/>
          <a:stretch/>
        </p:blipFill>
        <p:spPr>
          <a:xfrm>
            <a:off x="0" y="110880"/>
            <a:ext cx="9143640" cy="6636240"/>
          </a:xfrm>
          <a:prstGeom prst="rect">
            <a:avLst/>
          </a:prstGeom>
          <a:ln w="0">
            <a:noFill/>
          </a:ln>
        </p:spPr>
      </p:pic>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000000"/>
        </a:solidFill>
      </p:bgPr>
    </p:bg>
    <p:spTree>
      <p:nvGrpSpPr>
        <p:cNvPr id="1" name=""/>
        <p:cNvGrpSpPr/>
        <p:nvPr/>
      </p:nvGrpSpPr>
      <p:grpSpPr>
        <a:xfrm>
          <a:off x="0" y="0"/>
          <a:ext cx="0" cy="0"/>
          <a:chOff x="0" y="0"/>
          <a:chExt cx="0" cy="0"/>
        </a:xfrm>
      </p:grpSpPr>
      <p:pic>
        <p:nvPicPr>
          <p:cNvPr id="1690" name="Image 1" descr=""/>
          <p:cNvPicPr/>
          <p:nvPr/>
        </p:nvPicPr>
        <p:blipFill>
          <a:blip r:embed="rId1"/>
          <a:stretch/>
        </p:blipFill>
        <p:spPr>
          <a:xfrm>
            <a:off x="0" y="473400"/>
            <a:ext cx="9143640" cy="5911200"/>
          </a:xfrm>
          <a:prstGeom prst="rect">
            <a:avLst/>
          </a:prstGeom>
          <a:ln w="0">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1" name="Picture 2" descr="1034"/>
          <p:cNvPicPr/>
          <p:nvPr/>
        </p:nvPicPr>
        <p:blipFill>
          <a:blip r:embed="rId1"/>
          <a:stretch/>
        </p:blipFill>
        <p:spPr>
          <a:xfrm>
            <a:off x="168120" y="46080"/>
            <a:ext cx="3600000" cy="7353000"/>
          </a:xfrm>
          <a:prstGeom prst="rect">
            <a:avLst/>
          </a:prstGeom>
          <a:ln w="0">
            <a:noFill/>
          </a:ln>
        </p:spPr>
      </p:pic>
      <p:sp>
        <p:nvSpPr>
          <p:cNvPr id="1692" name="PlaceHolder 1"/>
          <p:cNvSpPr>
            <a:spLocks noGrp="1"/>
          </p:cNvSpPr>
          <p:nvPr>
            <p:ph type="title"/>
          </p:nvPr>
        </p:nvSpPr>
        <p:spPr>
          <a:xfrm>
            <a:off x="3780000" y="1125360"/>
            <a:ext cx="5363640" cy="2674440"/>
          </a:xfrm>
          <a:prstGeom prst="rect">
            <a:avLst/>
          </a:prstGeom>
          <a:noFill/>
          <a:ln w="0">
            <a:noFill/>
          </a:ln>
        </p:spPr>
        <p:txBody>
          <a:bodyPr numCol="1" spcCol="0" lIns="91440" rIns="91440" tIns="45720" bIns="45720" anchor="ctr">
            <a:noAutofit/>
          </a:bodyPr>
          <a:p>
            <a:pPr indent="0" algn="ctr">
              <a:lnSpc>
                <a:spcPct val="100000"/>
              </a:lnSpc>
              <a:buNone/>
            </a:pPr>
            <a:r>
              <a:rPr b="0" lang="en-GB" sz="6000" spc="-1" strike="noStrike">
                <a:solidFill>
                  <a:srgbClr val="009900"/>
                </a:solidFill>
                <a:latin typeface="Arial"/>
              </a:rPr>
              <a:t>Le Progrès et l’élevage</a:t>
            </a:r>
            <a:br>
              <a:rPr sz="6000"/>
            </a:br>
            <a:endParaRPr b="0" lang="en-US" sz="6000" spc="-1" strike="noStrike">
              <a:solidFill>
                <a:srgbClr val="00cc00"/>
              </a:solidFill>
              <a:latin typeface="Times New Roman"/>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62" name="Image 3" descr=""/>
          <p:cNvPicPr/>
          <p:nvPr/>
        </p:nvPicPr>
        <p:blipFill>
          <a:blip r:embed="rId1"/>
          <a:stretch/>
        </p:blipFill>
        <p:spPr>
          <a:xfrm>
            <a:off x="0" y="0"/>
            <a:ext cx="9159480" cy="6668640"/>
          </a:xfrm>
          <a:prstGeom prst="rect">
            <a:avLst/>
          </a:prstGeom>
          <a:ln w="0">
            <a:noFill/>
          </a:ln>
        </p:spPr>
      </p:pic>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3" name="Picture 2" descr="Elevage intensif : la carte des &quot;fermes usines&quot; en France | France Inter"/>
          <p:cNvPicPr/>
          <p:nvPr/>
        </p:nvPicPr>
        <p:blipFill>
          <a:blip r:embed="rId1"/>
          <a:stretch/>
        </p:blipFill>
        <p:spPr>
          <a:xfrm>
            <a:off x="0" y="838080"/>
            <a:ext cx="9143640" cy="5181120"/>
          </a:xfrm>
          <a:prstGeom prst="rect">
            <a:avLst/>
          </a:prstGeom>
          <a:ln w="0">
            <a:noFill/>
          </a:ln>
        </p:spPr>
      </p:pic>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4" name="Picture 2" descr="Élevage industriel - Greenpeace France"/>
          <p:cNvPicPr/>
          <p:nvPr/>
        </p:nvPicPr>
        <p:blipFill>
          <a:blip r:embed="rId1"/>
          <a:stretch/>
        </p:blipFill>
        <p:spPr>
          <a:xfrm>
            <a:off x="0" y="857160"/>
            <a:ext cx="9143640" cy="5143320"/>
          </a:xfrm>
          <a:prstGeom prst="rect">
            <a:avLst/>
          </a:prstGeom>
          <a:ln w="0">
            <a:noFill/>
          </a:ln>
        </p:spPr>
      </p:pic>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5" name="AutoShape 2"/>
          <p:cNvSpPr/>
          <p:nvPr/>
        </p:nvSpPr>
        <p:spPr>
          <a:xfrm>
            <a:off x="4419720" y="327672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pic>
        <p:nvPicPr>
          <p:cNvPr id="1696" name="Picture 4" descr="Intensif, extensif, pastoral…Quel est votre type d'élevage ? Baoba"/>
          <p:cNvPicPr/>
          <p:nvPr/>
        </p:nvPicPr>
        <p:blipFill>
          <a:blip r:embed="rId1"/>
          <a:stretch/>
        </p:blipFill>
        <p:spPr>
          <a:xfrm>
            <a:off x="0" y="500400"/>
            <a:ext cx="9180720" cy="5880600"/>
          </a:xfrm>
          <a:prstGeom prst="rect">
            <a:avLst/>
          </a:prstGeom>
          <a:ln w="0">
            <a:noFill/>
          </a:ln>
        </p:spPr>
      </p:pic>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7" name="AutoShape 2"/>
          <p:cNvSpPr/>
          <p:nvPr/>
        </p:nvSpPr>
        <p:spPr>
          <a:xfrm>
            <a:off x="4419720" y="327672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sp>
        <p:nvSpPr>
          <p:cNvPr id="1698" name="AutoShape 4"/>
          <p:cNvSpPr/>
          <p:nvPr/>
        </p:nvSpPr>
        <p:spPr>
          <a:xfrm>
            <a:off x="4775040" y="312408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sp>
        <p:nvSpPr>
          <p:cNvPr id="1699" name="AutoShape 6"/>
          <p:cNvSpPr/>
          <p:nvPr/>
        </p:nvSpPr>
        <p:spPr>
          <a:xfrm>
            <a:off x="4724280" y="358128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sp>
        <p:nvSpPr>
          <p:cNvPr id="1700" name="AutoShape 8"/>
          <p:cNvSpPr/>
          <p:nvPr/>
        </p:nvSpPr>
        <p:spPr>
          <a:xfrm>
            <a:off x="4876920" y="373392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pic>
        <p:nvPicPr>
          <p:cNvPr id="1701" name="Picture 12" descr="Les atouts méconnus du cochon - La Volonté Paysanne"/>
          <p:cNvPicPr/>
          <p:nvPr/>
        </p:nvPicPr>
        <p:blipFill>
          <a:blip r:embed="rId1"/>
          <a:stretch/>
        </p:blipFill>
        <p:spPr>
          <a:xfrm>
            <a:off x="0" y="393840"/>
            <a:ext cx="9143640" cy="6068520"/>
          </a:xfrm>
          <a:prstGeom prst="rect">
            <a:avLst/>
          </a:prstGeom>
          <a:ln w="0">
            <a:noFill/>
          </a:ln>
        </p:spPr>
      </p:pic>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2" name="AutoShape 2"/>
          <p:cNvSpPr/>
          <p:nvPr/>
        </p:nvSpPr>
        <p:spPr>
          <a:xfrm>
            <a:off x="4419720" y="327672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sp>
        <p:nvSpPr>
          <p:cNvPr id="1703" name="AutoShape 4"/>
          <p:cNvSpPr/>
          <p:nvPr/>
        </p:nvSpPr>
        <p:spPr>
          <a:xfrm>
            <a:off x="4775040" y="312408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sp>
        <p:nvSpPr>
          <p:cNvPr id="1704" name="AutoShape 6"/>
          <p:cNvSpPr/>
          <p:nvPr/>
        </p:nvSpPr>
        <p:spPr>
          <a:xfrm>
            <a:off x="4724280" y="358128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sp>
        <p:nvSpPr>
          <p:cNvPr id="1705" name="AutoShape 8"/>
          <p:cNvSpPr/>
          <p:nvPr/>
        </p:nvSpPr>
        <p:spPr>
          <a:xfrm>
            <a:off x="4876920" y="3733920"/>
            <a:ext cx="304560" cy="304560"/>
          </a:xfrm>
          <a:prstGeom prst="rect">
            <a:avLst/>
          </a:prstGeom>
          <a:noFill/>
          <a:ln w="0">
            <a:noFill/>
          </a:ln>
        </p:spPr>
        <p:style>
          <a:lnRef idx="0"/>
          <a:fillRef idx="0"/>
          <a:effectRef idx="0"/>
          <a:fontRef idx="minor"/>
        </p:style>
        <p:txBody>
          <a:bodyPr numCol="1" spcCol="0" anchor="t">
            <a:noAutofit/>
          </a:bodyPr>
          <a:p>
            <a:pPr>
              <a:lnSpc>
                <a:spcPct val="100000"/>
              </a:lnSpc>
            </a:pPr>
            <a:endParaRPr b="0" lang="fr-FR" sz="4000" spc="-1" strike="noStrike">
              <a:solidFill>
                <a:srgbClr val="00cc00"/>
              </a:solidFill>
              <a:latin typeface="Times New Roman"/>
            </a:endParaRPr>
          </a:p>
        </p:txBody>
      </p:sp>
      <p:pic>
        <p:nvPicPr>
          <p:cNvPr id="1706" name="Picture 14" descr="600.000 cochons dans un gratte-ciel : la Chine réinvente la porcherie | Les  Echos"/>
          <p:cNvPicPr/>
          <p:nvPr/>
        </p:nvPicPr>
        <p:blipFill>
          <a:blip r:embed="rId1"/>
          <a:stretch/>
        </p:blipFill>
        <p:spPr>
          <a:xfrm>
            <a:off x="0" y="260640"/>
            <a:ext cx="9143640" cy="5143320"/>
          </a:xfrm>
          <a:prstGeom prst="rect">
            <a:avLst/>
          </a:prstGeom>
          <a:ln w="0">
            <a:noFill/>
          </a:ln>
        </p:spPr>
      </p:pic>
      <p:pic>
        <p:nvPicPr>
          <p:cNvPr id="1707" name="Image 6" descr=""/>
          <p:cNvPicPr/>
          <p:nvPr/>
        </p:nvPicPr>
        <p:blipFill>
          <a:blip r:embed="rId2"/>
          <a:stretch/>
        </p:blipFill>
        <p:spPr>
          <a:xfrm>
            <a:off x="2313360" y="5608080"/>
            <a:ext cx="4923720" cy="1010880"/>
          </a:xfrm>
          <a:prstGeom prst="rect">
            <a:avLst/>
          </a:prstGeom>
          <a:ln w="0">
            <a:noFill/>
          </a:ln>
        </p:spPr>
      </p:pic>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8" name="Picture 2" descr="Zoonose"/>
          <p:cNvPicPr/>
          <p:nvPr/>
        </p:nvPicPr>
        <p:blipFill>
          <a:blip r:embed="rId1"/>
          <a:stretch/>
        </p:blipFill>
        <p:spPr>
          <a:xfrm>
            <a:off x="611640" y="115920"/>
            <a:ext cx="7848360" cy="6687000"/>
          </a:xfrm>
          <a:prstGeom prst="rect">
            <a:avLst/>
          </a:prstGeom>
          <a:ln w="0">
            <a:noFill/>
          </a:ln>
        </p:spPr>
      </p:pic>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9" name="ZoneTexte 1"/>
          <p:cNvSpPr/>
          <p:nvPr/>
        </p:nvSpPr>
        <p:spPr>
          <a:xfrm>
            <a:off x="251640" y="548640"/>
            <a:ext cx="8280720" cy="49654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4000" spc="-1" strike="noStrike">
                <a:solidFill>
                  <a:srgbClr val="00cc00"/>
                </a:solidFill>
                <a:latin typeface="Times New Roman"/>
              </a:rPr>
              <a:t>L’agriculture actuelle repose sur l’homogénéisation</a:t>
            </a:r>
            <a:endParaRPr b="0" lang="fr-FR" sz="4000" spc="-1" strike="noStrike">
              <a:solidFill>
                <a:srgbClr val="000000"/>
              </a:solidFill>
              <a:latin typeface="Arial"/>
            </a:endParaRPr>
          </a:p>
          <a:p>
            <a:pPr marL="571680" indent="-571680">
              <a:lnSpc>
                <a:spcPct val="100000"/>
              </a:lnSpc>
              <a:buClr>
                <a:srgbClr val="00cc00"/>
              </a:buClr>
              <a:buFont typeface="OpenSymbol"/>
              <a:buChar char="-"/>
            </a:pPr>
            <a:r>
              <a:rPr b="0" lang="fr-FR" sz="4000" spc="-1" strike="noStrike">
                <a:solidFill>
                  <a:srgbClr val="00cc00"/>
                </a:solidFill>
                <a:latin typeface="Times New Roman"/>
              </a:rPr>
              <a:t>Des plantes → pesticides qui empoisonnent tout le monde et détruisent la biodiversité</a:t>
            </a:r>
            <a:endParaRPr b="0" lang="fr-FR" sz="4000" spc="-1" strike="noStrike">
              <a:solidFill>
                <a:srgbClr val="000000"/>
              </a:solidFill>
              <a:latin typeface="Arial"/>
            </a:endParaRPr>
          </a:p>
          <a:p>
            <a:pPr marL="571680" indent="-571680">
              <a:lnSpc>
                <a:spcPct val="100000"/>
              </a:lnSpc>
              <a:buClr>
                <a:srgbClr val="00cc00"/>
              </a:buClr>
              <a:buFont typeface="OpenSymbol"/>
              <a:buChar char="-"/>
            </a:pPr>
            <a:r>
              <a:rPr b="0" lang="fr-FR" sz="4000" spc="-1" strike="noStrike">
                <a:solidFill>
                  <a:srgbClr val="00cc00"/>
                </a:solidFill>
                <a:latin typeface="Times New Roman"/>
              </a:rPr>
              <a:t>Des animaux qui constituent des amplificateurs de zonoses et exigent des antibiotiques</a:t>
            </a:r>
            <a:endParaRPr b="0" lang="fr-F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0" name="Image 2" descr="Une image contenant texte, Visage humain, homme, verres&#10;&#10;Le contenu généré par l’IA peut être incorrect."/>
          <p:cNvPicPr/>
          <p:nvPr/>
        </p:nvPicPr>
        <p:blipFill>
          <a:blip r:embed="rId1"/>
          <a:stretch/>
        </p:blipFill>
        <p:spPr>
          <a:xfrm>
            <a:off x="359640" y="548640"/>
            <a:ext cx="8532720" cy="5688360"/>
          </a:xfrm>
          <a:prstGeom prst="rect">
            <a:avLst/>
          </a:prstGeom>
          <a:ln w="0">
            <a:noFill/>
          </a:ln>
        </p:spPr>
      </p:pic>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711" name="Picture 2" descr="phgcharb"/>
          <p:cNvPicPr/>
          <p:nvPr/>
        </p:nvPicPr>
        <p:blipFill>
          <a:blip r:embed="rId1"/>
          <a:stretch/>
        </p:blipFill>
        <p:spPr>
          <a:xfrm>
            <a:off x="4500720" y="0"/>
            <a:ext cx="4560480" cy="6857640"/>
          </a:xfrm>
          <a:prstGeom prst="rect">
            <a:avLst/>
          </a:prstGeom>
          <a:ln w="0">
            <a:noFill/>
          </a:ln>
        </p:spPr>
      </p:pic>
      <p:sp>
        <p:nvSpPr>
          <p:cNvPr id="1712" name="Text Box 3"/>
          <p:cNvSpPr/>
          <p:nvPr/>
        </p:nvSpPr>
        <p:spPr>
          <a:xfrm>
            <a:off x="611280" y="476280"/>
            <a:ext cx="4824000" cy="38595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3300"/>
              </a:spcBef>
            </a:pPr>
            <a:r>
              <a:rPr b="0" lang="fr-FR" sz="6600" spc="-1" strike="noStrike">
                <a:solidFill>
                  <a:srgbClr val="00cc00"/>
                </a:solidFill>
                <a:latin typeface="Arial"/>
              </a:rPr>
              <a:t>Merci !</a:t>
            </a:r>
            <a:endParaRPr b="0" lang="fr-FR" sz="6600" spc="-1" strike="noStrike">
              <a:solidFill>
                <a:srgbClr val="000000"/>
              </a:solidFill>
              <a:latin typeface="Arial"/>
            </a:endParaRPr>
          </a:p>
          <a:p>
            <a:pPr>
              <a:lnSpc>
                <a:spcPct val="100000"/>
              </a:lnSpc>
              <a:spcBef>
                <a:spcPts val="1599"/>
              </a:spcBef>
            </a:pPr>
            <a:endParaRPr b="0" lang="fr-FR" sz="3200" spc="-1" strike="noStrike">
              <a:solidFill>
                <a:srgbClr val="000000"/>
              </a:solidFill>
              <a:latin typeface="Arial"/>
            </a:endParaRPr>
          </a:p>
          <a:p>
            <a:pPr>
              <a:lnSpc>
                <a:spcPct val="100000"/>
              </a:lnSpc>
              <a:spcBef>
                <a:spcPts val="1599"/>
              </a:spcBef>
            </a:pPr>
            <a:endParaRPr b="0" lang="fr-FR" sz="3200" spc="-1" strike="noStrike">
              <a:solidFill>
                <a:srgbClr val="000000"/>
              </a:solidFill>
              <a:latin typeface="Arial"/>
            </a:endParaRPr>
          </a:p>
          <a:p>
            <a:pPr>
              <a:lnSpc>
                <a:spcPct val="100000"/>
              </a:lnSpc>
              <a:spcBef>
                <a:spcPts val="1599"/>
              </a:spcBef>
            </a:pPr>
            <a:endParaRPr b="0" lang="fr-FR" sz="3200" spc="-1" strike="noStrike">
              <a:solidFill>
                <a:srgbClr val="000000"/>
              </a:solidFill>
              <a:latin typeface="Arial"/>
            </a:endParaRPr>
          </a:p>
          <a:p>
            <a:pPr>
              <a:lnSpc>
                <a:spcPct val="100000"/>
              </a:lnSpc>
              <a:spcBef>
                <a:spcPts val="1599"/>
              </a:spcBef>
            </a:pP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1563" name="Image 4" descr=""/>
          <p:cNvPicPr/>
          <p:nvPr/>
        </p:nvPicPr>
        <p:blipFill>
          <a:blip r:embed="rId1"/>
          <a:stretch/>
        </p:blipFill>
        <p:spPr>
          <a:xfrm>
            <a:off x="0" y="189000"/>
            <a:ext cx="8932680" cy="64083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0.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1.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2.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3.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4.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5.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6.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7.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8.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9.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0.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1.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2.xml><?xml version="1.0" encoding="utf-8"?>
<a:theme xmlns:a="http://schemas.openxmlformats.org/drawingml/2006/main" xmlns:r="http://schemas.openxmlformats.org/officeDocument/2006/relationships" name="1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3.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4.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5.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6.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7.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8.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9.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0.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1.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2.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3.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4.xml><?xml version="1.0" encoding="utf-8"?>
<a:theme xmlns:a="http://schemas.openxmlformats.org/drawingml/2006/main" xmlns:r="http://schemas.openxmlformats.org/officeDocument/2006/relationships" name="3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5.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6.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7.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8.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9.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0.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1.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2.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3.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4.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5.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6.xml><?xml version="1.0" encoding="utf-8"?>
<a:theme xmlns:a="http://schemas.openxmlformats.org/drawingml/2006/main" xmlns:r="http://schemas.openxmlformats.org/officeDocument/2006/relationships" name="4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7.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8.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9.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0.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1.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2.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3.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4.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5.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6.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7.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8.xml><?xml version="1.0" encoding="utf-8"?>
<a:theme xmlns:a="http://schemas.openxmlformats.org/drawingml/2006/main" xmlns:r="http://schemas.openxmlformats.org/officeDocument/2006/relationships" name="43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9.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0.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1.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2.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3.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4.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5.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6.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7.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8.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9.xml><?xml version="1.0" encoding="utf-8"?>
<a:theme xmlns:a="http://schemas.openxmlformats.org/drawingml/2006/main" xmlns:r="http://schemas.openxmlformats.org/officeDocument/2006/relationships"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pitchFamily="0" charset="1"/>
        <a:ea typeface="MS Gothic" pitchFamily="0" charset="1"/>
        <a:cs typeface=""/>
      </a:majorFont>
      <a:minorFont>
        <a:latin typeface="Arial"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0.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1.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2.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3.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4.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5.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6.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7.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8.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9.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7.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70.xml><?xml version="1.0" encoding="utf-8"?>
<a:theme xmlns:a="http://schemas.openxmlformats.org/drawingml/2006/main" xmlns:r="http://schemas.openxmlformats.org/officeDocument/2006/relationships" name="3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71.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2.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3.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4.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5.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6.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7.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8.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9.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0.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1.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2.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3.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4.xml><?xml version="1.0" encoding="utf-8"?>
<a:theme xmlns:a="http://schemas.openxmlformats.org/drawingml/2006/main" xmlns:r="http://schemas.openxmlformats.org/officeDocument/2006/relationships" name="58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5.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6.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7.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8.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9.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0.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1.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2.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3.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4.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5.xml><?xml version="1.0" encoding="utf-8"?>
<a:theme xmlns:a="http://schemas.openxmlformats.org/drawingml/2006/main" xmlns:r="http://schemas.openxmlformats.org/officeDocument/2006/relationships" name="8_Modèle par défaut">
  <a:themeElements>
    <a:clrScheme name="5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6.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7.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8.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9.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0.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1.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2.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3.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4.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5.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6.xml><?xml version="1.0" encoding="utf-8"?>
<a:theme xmlns:a="http://schemas.openxmlformats.org/drawingml/2006/main" xmlns:r="http://schemas.openxmlformats.org/officeDocument/2006/relationships" name="9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7.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8.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9.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0.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1.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2.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3.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4.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5.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6.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7.xml><?xml version="1.0" encoding="utf-8"?>
<a:theme xmlns:a="http://schemas.openxmlformats.org/drawingml/2006/main" xmlns:r="http://schemas.openxmlformats.org/officeDocument/2006/relationships" name="16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8.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9.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0.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1.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2.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3.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4.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5.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6.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7.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8.xml><?xml version="1.0" encoding="utf-8"?>
<a:theme xmlns:a="http://schemas.openxmlformats.org/drawingml/2006/main" xmlns:r="http://schemas.openxmlformats.org/officeDocument/2006/relationships" name="3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9.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0.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1.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2.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3.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4.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5.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6.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7.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8.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9.xml><?xml version="1.0" encoding="utf-8"?>
<a:theme xmlns:a="http://schemas.openxmlformats.org/drawingml/2006/main" xmlns:r="http://schemas.openxmlformats.org/officeDocument/2006/relationships" name="22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xml><?xml version="1.0" encoding="utf-8"?>
<a:theme xmlns:a="http://schemas.openxmlformats.org/drawingml/2006/main" xmlns:r="http://schemas.openxmlformats.org/officeDocument/2006/relationships"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0.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1.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2.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3.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4.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5.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6.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7.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8.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9.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0.xml><?xml version="1.0" encoding="utf-8"?>
<a:theme xmlns:a="http://schemas.openxmlformats.org/drawingml/2006/main" xmlns:r="http://schemas.openxmlformats.org/officeDocument/2006/relationships" name="30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1.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6.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7.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8.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9.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0.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1.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2.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3.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4.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5.xml><?xml version="1.0" encoding="utf-8"?>
<a:theme xmlns:a="http://schemas.openxmlformats.org/drawingml/2006/main" xmlns:r="http://schemas.openxmlformats.org/officeDocument/2006/relationships" name="4_Modèle par défaut">
  <a:themeElements>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6.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7.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8.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9.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0.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1.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2.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3.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4.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5.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6.xml><?xml version="1.0" encoding="utf-8"?>
<a:theme xmlns:a="http://schemas.openxmlformats.org/drawingml/2006/main" xmlns:r="http://schemas.openxmlformats.org/officeDocument/2006/relationships" name="6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7.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8.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9.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0.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1.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2.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3.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4.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5.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6.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7.xml><?xml version="1.0" encoding="utf-8"?>
<a:theme xmlns:a="http://schemas.openxmlformats.org/drawingml/2006/main" xmlns:r="http://schemas.openxmlformats.org/officeDocument/2006/relationships" name="2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8.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9.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0.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1.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2.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3.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4.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5.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6.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7.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8.xml><?xml version="1.0" encoding="utf-8"?>
<a:theme xmlns:a="http://schemas.openxmlformats.org/drawingml/2006/main" xmlns:r="http://schemas.openxmlformats.org/officeDocument/2006/relationships" name="7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9.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0.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1.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2.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3.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4.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5.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6.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7.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8.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9.xml><?xml version="1.0" encoding="utf-8"?>
<a:theme xmlns:a="http://schemas.openxmlformats.org/drawingml/2006/main" xmlns:r="http://schemas.openxmlformats.org/officeDocument/2006/relationships" name="13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0.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1.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2.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3.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4.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5.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6.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7.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8.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9.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pitchFamily="0" charset="1"/>
        <a:ea typeface=""/>
        <a:cs typeface=""/>
      </a:majorFont>
      <a:minorFont>
        <a:latin typeface="Times New Roman"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0.xml><?xml version="1.0" encoding="utf-8"?>
<a:theme xmlns:a="http://schemas.openxmlformats.org/drawingml/2006/main" xmlns:r="http://schemas.openxmlformats.org/officeDocument/2006/relationships" name="28_Modèle par défaut">
  <a:themeElements>
    <a:clrScheme name="9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1.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2.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3.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4.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5.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6.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7.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8.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9.xml><?xml version="1.0" encoding="utf-8"?>
<a:theme xmlns:a="http://schemas.openxmlformats.org/drawingml/2006/main" xmlns:r="http://schemas.openxmlformats.org/officeDocument/2006/relationships" name="27_Modèle par défaut">
  <a:themeElements>
    <a:clrScheme name="4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odèle par défaut">
      <a:majorFont>
        <a:latin typeface="Times New Roman" pitchFamily="0" charset="1"/>
        <a:ea typeface="MS Gothic" pitchFamily="0" charset="1"/>
        <a:cs typeface=""/>
      </a:majorFont>
      <a:minorFont>
        <a:latin typeface="Times New Roman" pitchFamily="0" charset="1"/>
        <a:ea typeface="MS Gothic" pitchFamily="0" charset="1"/>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5991</TotalTime>
  <Application>LibreOffice/24.2.0.3$Windows_X86_64 LibreOffice_project/da48488a73ddd66ea24cf16bbc4f7b9c08e9bea1</Application>
  <AppVersion>15.0000</AppVersion>
  <Words>925</Words>
  <Paragraphs>144</Paragraphs>
  <Company>Université Paris Sud</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2001-11-03T14:15:25Z</dcterms:created>
  <dc:creator>Pierre-Henri GOUYON</dc:creator>
  <dc:description/>
  <dc:language>fr-FR</dc:language>
  <cp:lastModifiedBy/>
  <dcterms:modified xsi:type="dcterms:W3CDTF">2025-11-27T17:42:30Z</dcterms:modified>
  <cp:revision>146</cp:revision>
  <dc:subject/>
  <dc:title>Aucun titre de diapositive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2</vt:i4>
  </property>
  <property fmtid="{D5CDD505-2E9C-101B-9397-08002B2CF9AE}" pid="3" name="Notes">
    <vt:i4>43</vt:i4>
  </property>
  <property fmtid="{D5CDD505-2E9C-101B-9397-08002B2CF9AE}" pid="4" name="PresentationFormat">
    <vt:lpwstr>Affichage à l'écran (4:3)</vt:lpwstr>
  </property>
  <property fmtid="{D5CDD505-2E9C-101B-9397-08002B2CF9AE}" pid="5" name="Slides">
    <vt:i4>88</vt:i4>
  </property>
</Properties>
</file>